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243233" y="3486303"/>
            <a:ext cx="8610600" cy="1869441"/>
          </a:xfrm>
          <a:prstGeom prst="rect"/>
          <a:noFill/>
        </p:spPr>
        <p:txBody>
          <a:bodyPr rtlCol="0" wrap="square">
            <a:spAutoFit/>
          </a:bodyPr>
          <a:p>
            <a:r>
              <a:rPr dirty="0" sz="2400" lang="en-US"/>
              <a:t>STUDENT NAME</a:t>
            </a:r>
            <a:r>
              <a:rPr dirty="0" sz="2400" lang="en-IN"/>
              <a:t>: </a:t>
            </a:r>
            <a:r>
              <a:rPr dirty="0" sz="2400" lang="en-US"/>
              <a:t>D</a:t>
            </a:r>
            <a:r>
              <a:rPr dirty="0" sz="2400" lang="en-US"/>
              <a:t>I</a:t>
            </a:r>
            <a:r>
              <a:rPr dirty="0" sz="2400" lang="en-US"/>
              <a:t>W</a:t>
            </a:r>
            <a:r>
              <a:rPr dirty="0" sz="2400" lang="en-US"/>
              <a:t>A</a:t>
            </a:r>
            <a:r>
              <a:rPr dirty="0" sz="2400" lang="en-US"/>
              <a:t>K</a:t>
            </a:r>
            <a:r>
              <a:rPr dirty="0" sz="2400" lang="en-US"/>
              <a:t>AR </a:t>
            </a:r>
            <a:r>
              <a:rPr dirty="0" sz="2400" lang="en-US"/>
              <a:t>K </a:t>
            </a:r>
            <a:endParaRPr dirty="0" sz="2400" lang="en-US"/>
          </a:p>
          <a:p>
            <a:r>
              <a:rPr dirty="0" sz="2400" lang="en-US"/>
              <a:t>REGISTER NO: </a:t>
            </a:r>
            <a:r>
              <a:rPr dirty="0" sz="2400" lang="en-IN"/>
              <a:t> 312</a:t>
            </a:r>
            <a:r>
              <a:rPr dirty="0" sz="2400" lang="en-US"/>
              <a:t>2</a:t>
            </a:r>
            <a:r>
              <a:rPr dirty="0" sz="2400" lang="en-US"/>
              <a:t>1</a:t>
            </a:r>
            <a:r>
              <a:rPr dirty="0" sz="2400" lang="en-US"/>
              <a:t>9</a:t>
            </a:r>
            <a:r>
              <a:rPr dirty="0" sz="2400" lang="en-US"/>
              <a:t>4</a:t>
            </a:r>
            <a:r>
              <a:rPr dirty="0" sz="2400" lang="en-US"/>
              <a:t>9</a:t>
            </a:r>
            <a:r>
              <a:rPr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a:t>
            </a:r>
            <a:r>
              <a:rPr dirty="0" sz="2400" lang="en-IN"/>
              <a:t>(</a:t>
            </a:r>
            <a:r>
              <a:rPr dirty="0" sz="2400" lang="en-US"/>
              <a:t>C</a:t>
            </a:r>
            <a:r>
              <a:rPr dirty="0" sz="2400" lang="en-US"/>
              <a:t>A</a:t>
            </a:r>
            <a:r>
              <a:rPr dirty="0" sz="2400" lang="en-IN"/>
              <a:t>)</a:t>
            </a:r>
            <a:endParaRPr dirty="0" sz="2400" lang="en-US"/>
          </a:p>
          <a:p>
            <a:r>
              <a:rPr dirty="0" sz="2400" lang="en-US"/>
              <a:t>COLLEGE: </a:t>
            </a:r>
            <a:r>
              <a:rPr dirty="0" sz="2400" lang="en-US"/>
              <a:t>S</a:t>
            </a:r>
            <a:r>
              <a:rPr dirty="0" sz="2400" lang="en-US"/>
              <a:t>.</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OF </a:t>
            </a:r>
            <a:r>
              <a:rPr dirty="0" sz="2400" lang="en-US"/>
              <a:t>ARTS </a:t>
            </a:r>
            <a:r>
              <a:rPr dirty="0" sz="2400" lang="en-US"/>
              <a:t>AND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1"/>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2024-03-29T04:07:22Z</dcterms:created>
  <dcterms:modified xsi:type="dcterms:W3CDTF">2024-09-27T10:01:49Z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80529a5b9c75497cbba1ebd7febcd9cb</vt:lpwstr>
  </property>
</Properties>
</file>