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br>
              <a:rPr lang="en-US" dirty="0" smtClean="0"/>
            </a:br>
            <a:r>
              <a:rPr lang="en-US" dirty="0" smtClean="0"/>
              <a:t>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Diwakar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Hadoop Distributed File System</a:t>
            </a:r>
          </a:p>
          <a:p>
            <a:r>
              <a:rPr lang="en-US" dirty="0" smtClean="0"/>
              <a:t>It is installed on a group of machines which we know as Cluster</a:t>
            </a:r>
          </a:p>
          <a:p>
            <a:r>
              <a:rPr lang="en-US" dirty="0" smtClean="0"/>
              <a:t>One of these machines or nodes is main called as name Node</a:t>
            </a:r>
          </a:p>
          <a:p>
            <a:r>
              <a:rPr lang="en-US" dirty="0" smtClean="0"/>
              <a:t>This name node contains – directory structure and metadata for all files across entire cluster</a:t>
            </a:r>
          </a:p>
          <a:p>
            <a:r>
              <a:rPr lang="en-US" dirty="0" smtClean="0"/>
              <a:t>Rest other nodes are called as data nodes which actually contains data to be processed upon</a:t>
            </a:r>
          </a:p>
          <a:p>
            <a:r>
              <a:rPr lang="en-US" dirty="0" smtClean="0"/>
              <a:t>Whenever we encounter big data it is broken down in blocks of 128MB (standard size)</a:t>
            </a:r>
          </a:p>
          <a:p>
            <a:pPr marL="0" indent="0">
              <a:buNone/>
            </a:pPr>
            <a:r>
              <a:rPr lang="en-US" dirty="0" smtClean="0"/>
              <a:t>Why 128 MB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5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4495800"/>
          </a:xfrm>
        </p:spPr>
        <p:txBody>
          <a:bodyPr/>
          <a:lstStyle/>
          <a:p>
            <a:r>
              <a:rPr lang="en-US" dirty="0" smtClean="0"/>
              <a:t>These blocks are stored across different data nodes and this distribution is random </a:t>
            </a:r>
          </a:p>
          <a:p>
            <a:pPr marL="0" indent="0">
              <a:buNone/>
            </a:pPr>
            <a:r>
              <a:rPr lang="en-US" dirty="0" smtClean="0"/>
              <a:t>Which many any node can contain any block and name node contains block location for different file or data in general:-</a:t>
            </a:r>
          </a:p>
          <a:p>
            <a:pPr marL="0" indent="0">
              <a:buNone/>
            </a:pPr>
            <a:r>
              <a:rPr lang="en-US" dirty="0" smtClean="0"/>
              <a:t>So the files are read (1. Metadata in </a:t>
            </a:r>
            <a:r>
              <a:rPr lang="en-US" dirty="0" err="1" smtClean="0"/>
              <a:t>namenode</a:t>
            </a:r>
            <a:r>
              <a:rPr lang="en-US" dirty="0" smtClean="0"/>
              <a:t>	 2. blocks in </a:t>
            </a:r>
            <a:r>
              <a:rPr lang="en-US" dirty="0" err="1" smtClean="0"/>
              <a:t>datanodes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97" y="3412066"/>
            <a:ext cx="6316036" cy="31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7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some block gets corrupted ?</a:t>
            </a:r>
          </a:p>
          <a:p>
            <a:r>
              <a:rPr lang="en-US" dirty="0" smtClean="0"/>
              <a:t>What if entire data node crashes?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Hint – Replication factor….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3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stored file in HDFS</a:t>
            </a:r>
          </a:p>
          <a:p>
            <a:r>
              <a:rPr lang="en-US" dirty="0" smtClean="0"/>
              <a:t>(Framework takes care of replication factor)</a:t>
            </a:r>
          </a:p>
          <a:p>
            <a:r>
              <a:rPr lang="en-US" dirty="0" smtClean="0"/>
              <a:t>Objective – Find the frequency of word in a text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Option 1 </a:t>
            </a:r>
            <a:r>
              <a:rPr lang="en-US" dirty="0" smtClean="0">
                <a:sym typeface="Wingdings" panose="05000000000000000000" pitchFamily="2" charset="2"/>
              </a:rPr>
              <a:t> reconstruct the entire file in one node and process it to find the frequency of word ( serial programming as we have done in Java count, shell scripting)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1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2 </a:t>
            </a:r>
            <a:r>
              <a:rPr lang="en-US" dirty="0" smtClean="0">
                <a:sym typeface="Wingdings" panose="05000000000000000000" pitchFamily="2" charset="2"/>
              </a:rPr>
              <a:t> Feed the file to Hadoop framework where it is </a:t>
            </a:r>
            <a:r>
              <a:rPr lang="en-US" dirty="0" err="1" smtClean="0">
                <a:sym typeface="Wingdings" panose="05000000000000000000" pitchFamily="2" charset="2"/>
              </a:rPr>
              <a:t>splitted</a:t>
            </a:r>
            <a:r>
              <a:rPr lang="en-US" dirty="0" smtClean="0">
                <a:sym typeface="Wingdings" panose="05000000000000000000" pitchFamily="2" charset="2"/>
              </a:rPr>
              <a:t> in blocks. Each block contains some words.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Count the frequency of words in Blocks ( 12,3------n)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can get n results based on number of blocks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What to do now?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Take all these n results and feed to one process ( summation, division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is the idea behind MR ( parallelization)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2 phases </a:t>
            </a:r>
          </a:p>
          <a:p>
            <a:pPr lvl="1"/>
            <a:r>
              <a:rPr lang="en-US" dirty="0" smtClean="0"/>
              <a:t>Map </a:t>
            </a:r>
            <a:r>
              <a:rPr lang="en-US" dirty="0" smtClean="0">
                <a:sym typeface="Wingdings" panose="05000000000000000000" pitchFamily="2" charset="2"/>
              </a:rPr>
              <a:t> Process each block in the node it is stored in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 Take all the results to a single node and do some process (combine)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 to worry about what if some block gets corrupted and what if node is down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r>
              <a:rPr lang="en-US" dirty="0" smtClean="0">
                <a:sym typeface="Wingdings" panose="05000000000000000000" pitchFamily="2" charset="2"/>
              </a:rPr>
              <a:t> since MR framework takes care of it and Hadoop admin checks the health which doing manual check process 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380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867" y="1909401"/>
            <a:ext cx="7499131" cy="39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</a:t>
            </a:r>
            <a:r>
              <a:rPr lang="en-US" dirty="0" smtClean="0"/>
              <a:t>et </a:t>
            </a:r>
            <a:r>
              <a:rPr lang="en-US" b="1" dirty="0" smtClean="0"/>
              <a:t>A</a:t>
            </a:r>
            <a:r>
              <a:rPr lang="en-US" dirty="0" smtClean="0"/>
              <a:t>nother </a:t>
            </a:r>
            <a:r>
              <a:rPr lang="en-US" b="1" dirty="0" smtClean="0"/>
              <a:t>R</a:t>
            </a:r>
            <a:r>
              <a:rPr lang="en-US" dirty="0" smtClean="0"/>
              <a:t>esource </a:t>
            </a:r>
            <a:r>
              <a:rPr lang="en-US" b="1" dirty="0" smtClean="0"/>
              <a:t>N</a:t>
            </a:r>
            <a:r>
              <a:rPr lang="en-US" dirty="0" smtClean="0"/>
              <a:t>egotiator </a:t>
            </a:r>
            <a:endParaRPr lang="en-US" dirty="0"/>
          </a:p>
          <a:p>
            <a:r>
              <a:rPr lang="en-US" dirty="0" smtClean="0"/>
              <a:t>Introduced in Hadoop 2.0</a:t>
            </a:r>
          </a:p>
          <a:p>
            <a:r>
              <a:rPr lang="en-US" dirty="0" smtClean="0"/>
              <a:t>Why – to handle the management of resources on cluster</a:t>
            </a:r>
          </a:p>
          <a:p>
            <a:pPr lvl="1"/>
            <a:r>
              <a:rPr lang="en-US" dirty="0" smtClean="0"/>
              <a:t>Co-ordinated all different MR tasks on cluster</a:t>
            </a:r>
          </a:p>
          <a:p>
            <a:pPr lvl="1"/>
            <a:r>
              <a:rPr lang="en-US" dirty="0" smtClean="0"/>
              <a:t>Also monitors for failures and assigns new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We’ll discuss later if time permits ( not required as a developer)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6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Hadoop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MapReduce – Developer writes map and reduce tasks using MR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2. YARN – Assigns jobs to cluster</a:t>
            </a:r>
          </a:p>
          <a:p>
            <a:r>
              <a:rPr lang="en-US" dirty="0" smtClean="0"/>
              <a:t>3. HDFS – Stores final result once job is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7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know ?</a:t>
            </a:r>
          </a:p>
          <a:p>
            <a:r>
              <a:rPr lang="en-US" dirty="0" smtClean="0"/>
              <a:t>In a minute there are around 4 millions searches on google</a:t>
            </a:r>
          </a:p>
          <a:p>
            <a:r>
              <a:rPr lang="en-US" dirty="0" smtClean="0"/>
              <a:t>In a minute, around million orders are placed on Amazon and Alibaba</a:t>
            </a:r>
          </a:p>
          <a:p>
            <a:r>
              <a:rPr lang="en-US" dirty="0" smtClean="0"/>
              <a:t>Around 100 K hours of video streaming occurs on YouTube</a:t>
            </a:r>
          </a:p>
          <a:p>
            <a:r>
              <a:rPr lang="en-US" dirty="0" smtClean="0"/>
              <a:t>Millions of share on Facebook</a:t>
            </a:r>
          </a:p>
          <a:p>
            <a:r>
              <a:rPr lang="en-US" dirty="0" smtClean="0"/>
              <a:t>All this data is usually in size of petabytes ( 1PB = ~1000TeraBytes)	</a:t>
            </a:r>
            <a:endParaRPr lang="en-US" dirty="0"/>
          </a:p>
          <a:p>
            <a:r>
              <a:rPr lang="en-US" dirty="0" smtClean="0"/>
              <a:t>So all these above scenarios are basically the reason why entire world is leaning towards heavy usage of data (what we know as Big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3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need for all this data?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organizations can afford it</a:t>
            </a:r>
          </a:p>
          <a:p>
            <a:r>
              <a:rPr lang="en-US" dirty="0" smtClean="0"/>
              <a:t>Why – Because they have resources and price of storage is decreased in last 20 years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396343"/>
            <a:ext cx="5811881" cy="32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companies can monetize on these data :-</a:t>
            </a:r>
          </a:p>
          <a:p>
            <a:r>
              <a:rPr lang="en-US" dirty="0" smtClean="0"/>
              <a:t>Ads</a:t>
            </a:r>
          </a:p>
          <a:p>
            <a:r>
              <a:rPr lang="en-US" dirty="0" smtClean="0"/>
              <a:t>Revenue Services</a:t>
            </a:r>
          </a:p>
          <a:p>
            <a:r>
              <a:rPr lang="en-US" dirty="0" smtClean="0"/>
              <a:t>Personalized Search</a:t>
            </a:r>
          </a:p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Can built better products (maps, voice assistants like Siri etc.)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019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do it?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huge data centers</a:t>
            </a:r>
          </a:p>
          <a:p>
            <a:r>
              <a:rPr lang="en-US" dirty="0" smtClean="0"/>
              <a:t>These data centers have large number of servers</a:t>
            </a:r>
          </a:p>
          <a:p>
            <a:r>
              <a:rPr lang="en-US" dirty="0" smtClean="0"/>
              <a:t>They have their own software to analyze this huge data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63" y="3623733"/>
            <a:ext cx="6186338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we do not have big loads of data like Facebook, Twitter etc.</a:t>
            </a:r>
          </a:p>
          <a:p>
            <a:r>
              <a:rPr lang="en-US" dirty="0" smtClean="0"/>
              <a:t>But we still have data in TB/PB order</a:t>
            </a:r>
          </a:p>
          <a:p>
            <a:r>
              <a:rPr lang="en-US" dirty="0" smtClean="0"/>
              <a:t>So, we should harness this technology to scale down and scale up based on demand</a:t>
            </a:r>
          </a:p>
          <a:p>
            <a:r>
              <a:rPr lang="en-US" dirty="0" smtClean="0"/>
              <a:t>Classic example – Amazon Web Services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fo</a:t>
            </a:r>
            <a:r>
              <a:rPr lang="en-US" dirty="0" smtClean="0"/>
              <a:t> Flipkart – Started with excel sheets to analyze data but with scaling they moved to in memory solutions like HANA and now with such a huge data load they are using Big data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4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vs Distributed computing</a:t>
            </a:r>
          </a:p>
          <a:p>
            <a:r>
              <a:rPr lang="en-US" dirty="0" smtClean="0"/>
              <a:t>Usually disks have a limitation ( transfer speed, latency, how much storage available)</a:t>
            </a:r>
          </a:p>
          <a:p>
            <a:r>
              <a:rPr lang="en-US" dirty="0" smtClean="0"/>
              <a:t>But When we distribute the computing what happens:-</a:t>
            </a:r>
          </a:p>
          <a:p>
            <a:r>
              <a:rPr lang="en-US" dirty="0" smtClean="0"/>
              <a:t>Divide big chunk of data in small loads. ( 100 TB/10 machines reduce read time)</a:t>
            </a:r>
          </a:p>
          <a:p>
            <a:r>
              <a:rPr lang="en-US" dirty="0" smtClean="0"/>
              <a:t>Disk size – No problem now</a:t>
            </a:r>
          </a:p>
          <a:p>
            <a:r>
              <a:rPr lang="en-US" dirty="0" smtClean="0"/>
              <a:t>Also, disks have now less data it can be processed with less efficiency processors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4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computing framework</a:t>
            </a:r>
          </a:p>
          <a:p>
            <a:r>
              <a:rPr lang="en-US" dirty="0" smtClean="0"/>
              <a:t>Developed in Java (Apache Software Foundation)</a:t>
            </a:r>
          </a:p>
          <a:p>
            <a:r>
              <a:rPr lang="en-US" dirty="0" smtClean="0"/>
              <a:t>Hadoop has</a:t>
            </a:r>
          </a:p>
          <a:p>
            <a:pPr lvl="1"/>
            <a:r>
              <a:rPr lang="en-US" dirty="0" smtClean="0"/>
              <a:t> a file system which manages data storage</a:t>
            </a:r>
          </a:p>
          <a:p>
            <a:pPr lvl="1"/>
            <a:r>
              <a:rPr lang="en-US" dirty="0" smtClean="0"/>
              <a:t>A framework to process this data ( which is done across multiple machines)</a:t>
            </a:r>
          </a:p>
          <a:p>
            <a:pPr lvl="1"/>
            <a:r>
              <a:rPr lang="en-US" dirty="0" smtClean="0"/>
              <a:t>File system is called HDFS and framework is called as MapReduce</a:t>
            </a:r>
          </a:p>
          <a:p>
            <a:pPr marL="530352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4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version </a:t>
            </a:r>
            <a:r>
              <a:rPr lang="en-US" dirty="0"/>
              <a:t>w</a:t>
            </a:r>
            <a:r>
              <a:rPr lang="en-US" dirty="0" smtClean="0"/>
              <a:t>as released in 2013  known as Hadoop 2.0</a:t>
            </a:r>
          </a:p>
          <a:p>
            <a:r>
              <a:rPr lang="en-US" dirty="0" smtClean="0"/>
              <a:t>MapReduce is broken in two parts </a:t>
            </a:r>
          </a:p>
          <a:p>
            <a:pPr lvl="1"/>
            <a:r>
              <a:rPr lang="en-US" dirty="0" smtClean="0"/>
              <a:t>MapReduce – define what data processing task </a:t>
            </a:r>
          </a:p>
          <a:p>
            <a:pPr lvl="1"/>
            <a:r>
              <a:rPr lang="en-US" dirty="0" smtClean="0"/>
              <a:t>Yarn – framework which runs this data processing task</a:t>
            </a:r>
          </a:p>
          <a:p>
            <a:pPr marL="530352" lvl="1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dirty="0" smtClean="0"/>
              <a:t>Do not forget HDFS (the actual storage)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916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</TotalTime>
  <Words>845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Franklin Gothic Book</vt:lpstr>
      <vt:lpstr>Wingdings</vt:lpstr>
      <vt:lpstr>Crop</vt:lpstr>
      <vt:lpstr>Hadoop  KT</vt:lpstr>
      <vt:lpstr>What is Big Data? </vt:lpstr>
      <vt:lpstr>What is the need for all this data? </vt:lpstr>
      <vt:lpstr>Continued…</vt:lpstr>
      <vt:lpstr>How they do it? </vt:lpstr>
      <vt:lpstr>Why do we care?</vt:lpstr>
      <vt:lpstr>Why do we care? </vt:lpstr>
      <vt:lpstr>Hadoop</vt:lpstr>
      <vt:lpstr>Continued…</vt:lpstr>
      <vt:lpstr>HDFS</vt:lpstr>
      <vt:lpstr>Continued…</vt:lpstr>
      <vt:lpstr>Question ?</vt:lpstr>
      <vt:lpstr>MapReduce</vt:lpstr>
      <vt:lpstr>Continued…. </vt:lpstr>
      <vt:lpstr>Continued…</vt:lpstr>
      <vt:lpstr>Continued…</vt:lpstr>
      <vt:lpstr>YARN</vt:lpstr>
      <vt:lpstr>Summary of Hadoop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 KT</dc:title>
  <dc:creator>Diwakar</dc:creator>
  <cp:lastModifiedBy>Diwakar</cp:lastModifiedBy>
  <cp:revision>11</cp:revision>
  <dcterms:created xsi:type="dcterms:W3CDTF">2017-05-05T00:26:30Z</dcterms:created>
  <dcterms:modified xsi:type="dcterms:W3CDTF">2017-05-05T01:21:50Z</dcterms:modified>
</cp:coreProperties>
</file>