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readthedocs.org/pdf/doctuts/latest/doctuts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br>
              <a:rPr lang="en-US" dirty="0" smtClean="0"/>
            </a:br>
            <a:r>
              <a:rPr lang="en-US" dirty="0" smtClean="0"/>
              <a:t>KT- Day2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Diwakar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8267" y="6335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media.readthedocs.org/pdf/doctuts/latest/doctuts.pdf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https://rstudio-pubs-static.s3.amazonaws.com/78508_abe89197267240dfb6f4facb361a20ed.html</a:t>
            </a:r>
          </a:p>
        </p:txBody>
      </p:sp>
    </p:spTree>
    <p:extLst>
      <p:ext uri="{BB962C8B-B14F-4D97-AF65-F5344CB8AC3E}">
        <p14:creationId xmlns:p14="http://schemas.microsoft.com/office/powerpoint/2010/main" val="18295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Setup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Install virtual machine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7" y="2954337"/>
            <a:ext cx="8039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Ram at least 2GB (4GB advised)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4533"/>
            <a:ext cx="434736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65" y="2319866"/>
            <a:ext cx="4579937" cy="35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38149"/>
            <a:ext cx="4368801" cy="5395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438149"/>
            <a:ext cx="5095874" cy="54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3" y="327553"/>
            <a:ext cx="4953589" cy="3694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63" y="310619"/>
            <a:ext cx="4844681" cy="3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71967"/>
            <a:ext cx="4609571" cy="3153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5" y="1820090"/>
            <a:ext cx="6294473" cy="230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29" y="3451759"/>
            <a:ext cx="3610504" cy="31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8" y="0"/>
            <a:ext cx="4100949" cy="3638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6056"/>
            <a:ext cx="4144962" cy="36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Ubuntu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815667" cy="52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57717"/>
            <a:ext cx="79152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04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199</TotalTime>
  <Words>29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Hadoop  KT- Day2</vt:lpstr>
      <vt:lpstr>Hadoop Setup </vt:lpstr>
      <vt:lpstr>Choose Ram at least 2GB (4GB advised)</vt:lpstr>
      <vt:lpstr>PowerPoint Presentation</vt:lpstr>
      <vt:lpstr>PowerPoint Presentation</vt:lpstr>
      <vt:lpstr>PowerPoint Presentation</vt:lpstr>
      <vt:lpstr>PowerPoint Presentation</vt:lpstr>
      <vt:lpstr>After Ubuntu Install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 KT</dc:title>
  <dc:creator>Diwakar</dc:creator>
  <cp:lastModifiedBy>Diwakar</cp:lastModifiedBy>
  <cp:revision>20</cp:revision>
  <dcterms:created xsi:type="dcterms:W3CDTF">2017-05-05T00:26:30Z</dcterms:created>
  <dcterms:modified xsi:type="dcterms:W3CDTF">2017-05-08T02:00:47Z</dcterms:modified>
</cp:coreProperties>
</file>