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SQL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1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Provides SQL interface for Spark	</a:t>
            </a:r>
          </a:p>
          <a:p>
            <a:r>
              <a:rPr lang="en-US" dirty="0" smtClean="0"/>
              <a:t>Used for expressing data manipulation</a:t>
            </a:r>
          </a:p>
          <a:p>
            <a:r>
              <a:rPr lang="en-US" dirty="0" smtClean="0"/>
              <a:t>Use SQL to work with large data stored on cluster</a:t>
            </a:r>
          </a:p>
          <a:p>
            <a:r>
              <a:rPr lang="en-US" dirty="0" smtClean="0"/>
              <a:t>Best of both worlds (SQL familiarity and in memory benefits of SPARK)</a:t>
            </a:r>
          </a:p>
          <a:p>
            <a:r>
              <a:rPr lang="en-US" dirty="0" smtClean="0"/>
              <a:t>Load data in table form into memory</a:t>
            </a:r>
            <a:endParaRPr lang="en-US" dirty="0"/>
          </a:p>
          <a:p>
            <a:r>
              <a:rPr lang="en-US" dirty="0" smtClean="0"/>
              <a:t>Special RDD – DATAFRAME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These are like in memory database tables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sql</a:t>
            </a:r>
            <a:r>
              <a:rPr lang="en-US" dirty="0" smtClean="0"/>
              <a:t> to query the tables</a:t>
            </a:r>
          </a:p>
          <a:p>
            <a:pPr lvl="1"/>
            <a:r>
              <a:rPr lang="en-US" dirty="0" smtClean="0"/>
              <a:t>Also like RDD</a:t>
            </a:r>
          </a:p>
          <a:p>
            <a:pPr lvl="1"/>
            <a:r>
              <a:rPr lang="en-US" dirty="0" smtClean="0"/>
              <a:t>Basically all operations of SQL and RDD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5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Twitter presidential election dataset</a:t>
            </a:r>
          </a:p>
          <a:p>
            <a:pPr lvl="1"/>
            <a:r>
              <a:rPr lang="en-US" dirty="0" smtClean="0"/>
              <a:t>Stored in JSON format</a:t>
            </a:r>
          </a:p>
          <a:p>
            <a:pPr lvl="1"/>
            <a:r>
              <a:rPr lang="en-US" dirty="0" smtClean="0"/>
              <a:t>(key, value) pairs</a:t>
            </a:r>
          </a:p>
          <a:p>
            <a:pPr lvl="1"/>
            <a:r>
              <a:rPr lang="en-US" dirty="0" smtClean="0"/>
              <a:t>Use JSON as any normal </a:t>
            </a:r>
            <a:r>
              <a:rPr lang="en-US" dirty="0" err="1" smtClean="0"/>
              <a:t>textfile</a:t>
            </a:r>
            <a:endParaRPr lang="en-US" dirty="0" smtClean="0"/>
          </a:p>
          <a:p>
            <a:pPr lvl="1"/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Dt = </a:t>
            </a:r>
            <a:r>
              <a:rPr lang="en-US" dirty="0" err="1" smtClean="0"/>
              <a:t>Sc.textFile</a:t>
            </a:r>
            <a:r>
              <a:rPr lang="en-US" dirty="0" smtClean="0"/>
              <a:t>(</a:t>
            </a:r>
            <a:r>
              <a:rPr lang="en-US" dirty="0" err="1" smtClean="0"/>
              <a:t>datapath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Dt.map</a:t>
            </a:r>
            <a:r>
              <a:rPr lang="en-US" dirty="0" smtClean="0"/>
              <a:t>(lambda x:json.loads(x))</a:t>
            </a:r>
          </a:p>
          <a:p>
            <a:pPr lvl="1"/>
            <a:r>
              <a:rPr lang="en-US" dirty="0" smtClean="0"/>
              <a:t>Dt is new RDD where each record is a dictionary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Dt.take</a:t>
            </a:r>
            <a:r>
              <a:rPr lang="en-US" dirty="0" smtClean="0"/>
              <a:t>(10)</a:t>
            </a:r>
          </a:p>
          <a:p>
            <a:pPr lvl="1"/>
            <a:r>
              <a:rPr lang="en-US" dirty="0" smtClean="0"/>
              <a:t>Gives records of a single row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Dt. \</a:t>
            </a:r>
          </a:p>
          <a:p>
            <a:pPr marL="457200" lvl="1" indent="0">
              <a:buNone/>
            </a:pPr>
            <a:r>
              <a:rPr lang="en-US" dirty="0" smtClean="0"/>
              <a:t>Filter(lambda x:x[‘user’][‘screen_name’]==‘realDoanldTrump”).\</a:t>
            </a:r>
          </a:p>
          <a:p>
            <a:pPr marL="457200" lvl="1" indent="0">
              <a:buNone/>
            </a:pPr>
            <a:r>
              <a:rPr lang="en-US" dirty="0" smtClean="0"/>
              <a:t>map(lambda x:x[‘text’])\</a:t>
            </a:r>
          </a:p>
          <a:p>
            <a:pPr marL="457200" lvl="1" indent="0">
              <a:buNone/>
            </a:pPr>
            <a:r>
              <a:rPr lang="en-US" dirty="0" smtClean="0"/>
              <a:t>.take(10)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Gives top 10 tweets by screen name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3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to do same with spark SQL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pyspark.sql</a:t>
            </a:r>
            <a:r>
              <a:rPr lang="en-US" dirty="0" smtClean="0"/>
              <a:t> import </a:t>
            </a:r>
            <a:r>
              <a:rPr lang="en-US" dirty="0" err="1" smtClean="0"/>
              <a:t>sqlContext</a:t>
            </a:r>
            <a:r>
              <a:rPr lang="en-US" dirty="0" smtClean="0"/>
              <a:t>, Row</a:t>
            </a:r>
          </a:p>
          <a:p>
            <a:pPr lvl="1"/>
            <a:r>
              <a:rPr lang="en-US" dirty="0" err="1" smtClean="0"/>
              <a:t>sqlC</a:t>
            </a:r>
            <a:r>
              <a:rPr lang="en-US" dirty="0" smtClean="0"/>
              <a:t> = </a:t>
            </a:r>
            <a:r>
              <a:rPr lang="en-US" dirty="0" err="1" smtClean="0"/>
              <a:t>SQLContext</a:t>
            </a:r>
            <a:r>
              <a:rPr lang="en-US" dirty="0" smtClean="0"/>
              <a:t>(</a:t>
            </a:r>
            <a:r>
              <a:rPr lang="en-US" dirty="0" err="1" smtClean="0"/>
              <a:t>sc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tbl</a:t>
            </a:r>
            <a:r>
              <a:rPr lang="en-US" dirty="0" smtClean="0"/>
              <a:t> = </a:t>
            </a:r>
            <a:r>
              <a:rPr lang="en-US" dirty="0" err="1" smtClean="0"/>
              <a:t>sqlC.read.json</a:t>
            </a:r>
            <a:r>
              <a:rPr lang="en-US" dirty="0" smtClean="0"/>
              <a:t>(path)</a:t>
            </a:r>
          </a:p>
          <a:p>
            <a:pPr lvl="1"/>
            <a:r>
              <a:rPr lang="en-US" dirty="0" smtClean="0"/>
              <a:t>Data is loaded into an in memory table i.e.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Now we can apply SQL statement on top of this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But first register this </a:t>
            </a:r>
            <a:r>
              <a:rPr lang="en-US" dirty="0" err="1" smtClean="0"/>
              <a:t>DataFrame</a:t>
            </a:r>
            <a:r>
              <a:rPr lang="en-US" dirty="0" smtClean="0"/>
              <a:t> as a table in </a:t>
            </a:r>
            <a:r>
              <a:rPr lang="en-US" dirty="0" err="1" smtClean="0"/>
              <a:t>SQLContext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tbl.registerTempTable</a:t>
            </a:r>
            <a:r>
              <a:rPr lang="en-US" dirty="0" smtClean="0"/>
              <a:t>(“</a:t>
            </a:r>
            <a:r>
              <a:rPr lang="en-US" dirty="0" err="1" smtClean="0"/>
              <a:t>TwitterTbl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sqlC.sql</a:t>
            </a:r>
            <a:r>
              <a:rPr lang="en-US" dirty="0" smtClean="0"/>
              <a:t>(“Select text, </a:t>
            </a:r>
            <a:r>
              <a:rPr lang="en-US" dirty="0" err="1" smtClean="0"/>
              <a:t>user.screen_name</a:t>
            </a:r>
            <a:r>
              <a:rPr lang="en-US" dirty="0" smtClean="0"/>
              <a:t> from” +\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TwitterTable</a:t>
            </a:r>
            <a:r>
              <a:rPr lang="en-US" dirty="0" smtClean="0"/>
              <a:t> where </a:t>
            </a:r>
            <a:r>
              <a:rPr lang="en-US" dirty="0" err="1" smtClean="0"/>
              <a:t>user.screen_name</a:t>
            </a:r>
            <a:r>
              <a:rPr lang="en-US" dirty="0" smtClean="0"/>
              <a:t>=‘</a:t>
            </a:r>
            <a:r>
              <a:rPr lang="en-US" dirty="0" err="1" smtClean="0"/>
              <a:t>realDonaldTrump</a:t>
            </a:r>
            <a:r>
              <a:rPr lang="en-US" dirty="0" smtClean="0"/>
              <a:t>’” +\</a:t>
            </a:r>
          </a:p>
          <a:p>
            <a:r>
              <a:rPr lang="en-US" dirty="0" smtClean="0"/>
              <a:t>“limit 10”).collect()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DATAFRAMES are special RDD (they are made up of ROW objects which means we can use field name to extract data from this)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4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TwitterTable.map</a:t>
            </a:r>
            <a:r>
              <a:rPr lang="en-US" dirty="0" smtClean="0"/>
              <a:t>(lambda x:x.text).take(10)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are versatile</a:t>
            </a:r>
          </a:p>
          <a:p>
            <a:pPr lvl="1"/>
            <a:r>
              <a:rPr lang="en-US" dirty="0" smtClean="0"/>
              <a:t>Meaning use both SQL, python anything on this above table without switching context</a:t>
            </a:r>
          </a:p>
          <a:p>
            <a:pPr lvl="1"/>
            <a:r>
              <a:rPr lang="en-US" dirty="0" smtClean="0"/>
              <a:t>With DF used SQL manipulations as well</a:t>
            </a:r>
          </a:p>
          <a:p>
            <a:pPr lvl="1"/>
            <a:r>
              <a:rPr lang="en-US" dirty="0" smtClean="0"/>
              <a:t>Pythons functions</a:t>
            </a:r>
          </a:p>
          <a:p>
            <a:pPr lvl="1"/>
            <a:r>
              <a:rPr lang="en-US" dirty="0" smtClean="0"/>
              <a:t>RDD transformation and action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All mentioned on left side is done on same dataset in same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3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5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256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SPARK SQL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SQL</dc:title>
  <dc:creator>Diwakar</dc:creator>
  <cp:lastModifiedBy>Diwakar</cp:lastModifiedBy>
  <cp:revision>2</cp:revision>
  <dcterms:created xsi:type="dcterms:W3CDTF">2017-06-06T03:34:14Z</dcterms:created>
  <dcterms:modified xsi:type="dcterms:W3CDTF">2017-06-06T04:12:46Z</dcterms:modified>
</cp:coreProperties>
</file>