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1651-F7BD-143B-B629-383E6E1AD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89B76-F499-49CE-2928-EF2D01CBE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4D617-D1D5-693F-C03E-7346C7F5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00C1-3F84-42D0-8401-30D65E9EAA33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C041-82D2-864A-5A5B-01328BAA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F1E8D-F9D4-1497-3A38-99B87CF3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502B-F9BA-4E4A-A608-DDC51678A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65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3CD4-54AF-154A-F59B-8974DFA5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141F2-54D2-41D8-BD2C-A3E9E4E5F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DF3FE-D88A-5FC9-4AA2-1169FB99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00C1-3F84-42D0-8401-30D65E9EAA33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384F3-5DE7-7B8F-0085-2C812AA3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A3314-5C25-850A-C9C1-4635A642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502B-F9BA-4E4A-A608-DDC51678A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03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D6EE2-4AF0-389B-67D7-8EEDEBB2A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FE13E-C9A0-DCFC-F5D5-F7A31B2D3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AD97-70D8-6B2F-E9E1-CC511A6E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00C1-3F84-42D0-8401-30D65E9EAA33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2CF30-04C9-9E99-D63D-9B8012DA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36672-3935-5476-AB9A-EC22A8CD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502B-F9BA-4E4A-A608-DDC51678A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980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239F-60D9-AC5F-6F2F-729F1D57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783A5-A58F-A60D-A762-13FC72C7F4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76DEC-3F4E-F12D-EB98-3E8851B3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00C1-3F84-42D0-8401-30D65E9EAA33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191C-8D81-CDE7-E015-DAC812F3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BEDF1-3252-1B12-D60C-175D07BC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502B-F9BA-4E4A-A608-DDC51678A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85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C060-26F9-2B61-5262-FAFA034B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4518-6259-D41F-D0C8-03E308E4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D468F-6B50-7B9A-B7CC-E10A7001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00C1-3F84-42D0-8401-30D65E9EAA33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781A-3A0F-1939-06C8-9E349718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F5DF1-3263-8587-E41E-5D588B80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502B-F9BA-4E4A-A608-DDC51678A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91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F49A-E38D-CFC0-B424-1CBEBE44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3FA6F-4A48-0CD6-78E9-9F61E79A8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A6C92-8D64-D207-5774-7EA45A2F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00C1-3F84-42D0-8401-30D65E9EAA33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494AF-A482-FB97-4494-9DC459FB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45B02-4E4E-36BF-E2EA-C0677ADA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502B-F9BA-4E4A-A608-DDC51678A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77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D8F3-82E3-1D79-075C-25F2FE61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DD5E8-4A03-369C-3537-A4A25E921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652C8-D518-5CEE-8D1B-8D273EADC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B10AF-69AB-145C-F4F8-6B043CD6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00C1-3F84-42D0-8401-30D65E9EAA33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9D924-B4E3-4398-921F-B9724CAE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AFE56-5528-5108-682D-79393860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502B-F9BA-4E4A-A608-DDC51678A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95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3479-C9B9-22FB-2A3B-951E5A12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FA846-1C8D-F6CC-F94D-7B46ECA19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FC4F2-8AFC-5D61-3921-6C533ACFC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772BF-78B6-9BB2-D9C8-CDE3514DB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340B1-76BD-6930-2C45-41FD88930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FC10E-36F5-AD31-CF0D-ADA524B5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00C1-3F84-42D0-8401-30D65E9EAA33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F1CA6-4071-0F33-837A-17A4118C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89874-E3D5-033C-3211-ABAA87CC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502B-F9BA-4E4A-A608-DDC51678A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6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5354-BDBB-1FD4-A520-487C9431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A69E0-4E8A-5D80-8602-6309989A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00C1-3F84-42D0-8401-30D65E9EAA33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E6453-6611-B3BD-F7F9-79564BE2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F5FA3-2D42-77EB-3B4E-85E19F89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502B-F9BA-4E4A-A608-DDC51678A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1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69036-8EC3-75FC-3794-5D899386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00C1-3F84-42D0-8401-30D65E9EAA33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7C3F7-8A5E-AD5B-A1BB-8E37FFF7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C201B-0F35-CA34-20C2-7A85A642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502B-F9BA-4E4A-A608-DDC51678A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72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7770-9F54-3486-CA8E-8A94FA4F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D1286-E242-BEF2-6E1A-9B66F5F0D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B02F-5910-A900-E520-186020E1A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F6307-5216-FC68-1D0C-A7EA41AC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00C1-3F84-42D0-8401-30D65E9EAA33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04CE-CCA3-CD68-F327-E1E8B493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A3A6A-68A0-50ED-DD12-7C000B75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502B-F9BA-4E4A-A608-DDC51678A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06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3FFB-CF2C-0851-B158-A029629E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03767-38C9-1C00-5923-B9BEEF1DE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F3358-76D4-394A-18D1-FB2FC3300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C6F7-EBC5-EFFC-55A3-901B95CF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00C1-3F84-42D0-8401-30D65E9EAA33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99D9C-B73E-2944-AFA9-B16FA706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67A0-CBBB-3CF9-8C86-7527BBE7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502B-F9BA-4E4A-A608-DDC51678A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6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6A114-2753-4F16-F0E4-3F351BDB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B973F-54EF-325C-5D8B-95EC2790C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09951-3FE9-42C9-E9DD-5C41F411E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400C1-3F84-42D0-8401-30D65E9EAA33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DD418-C270-C4E1-66D1-9EC7D0C13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2DDFC-1057-F9BA-4179-7E510897E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3502B-F9BA-4E4A-A608-DDC51678A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45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69B2-532F-F205-528C-605B166AC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Coffee Shop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D82FD-BFBC-E67C-13CE-611520F4B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Insights for Better Decision-Making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10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9068-39BE-B625-A442-817BB0EE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63981"/>
            <a:ext cx="10515600" cy="434149"/>
          </a:xfrm>
        </p:spPr>
        <p:txBody>
          <a:bodyPr>
            <a:noAutofit/>
          </a:bodyPr>
          <a:lstStyle/>
          <a:p>
            <a:r>
              <a:rPr lang="en-US" sz="3600" b="1" dirty="0"/>
              <a:t>Raw Data</a:t>
            </a:r>
            <a:endParaRPr lang="en-I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FD9A3-BF9F-27B1-973E-1D0F3E3A9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47" y="771868"/>
            <a:ext cx="11307753" cy="25748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714D18F-765A-06DE-1B6E-CFB582996FDE}"/>
              </a:ext>
            </a:extLst>
          </p:cNvPr>
          <p:cNvSpPr txBox="1">
            <a:spLocks/>
          </p:cNvSpPr>
          <p:nvPr/>
        </p:nvSpPr>
        <p:spPr>
          <a:xfrm>
            <a:off x="176947" y="3520442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Transformed Data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4C27E0-9B36-D396-9043-C5C785B0F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88493"/>
            <a:ext cx="12192000" cy="250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9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2BAF-B3F4-F940-DF6E-0D8F53F9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r>
              <a:rPr lang="en-US" dirty="0"/>
              <a:t>Pivot Table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20FB6-779D-0DAC-CAF4-E91DE0A49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0AB82-122E-ACA4-B04D-747091F67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89507"/>
            <a:ext cx="11045952" cy="48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278F-46EF-B864-9A19-DD83F1F9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3708"/>
          </a:xfrm>
        </p:spPr>
        <p:txBody>
          <a:bodyPr/>
          <a:lstStyle/>
          <a:p>
            <a:pPr algn="ctr"/>
            <a:r>
              <a:rPr lang="en-US" b="1" dirty="0"/>
              <a:t>DASHBOARD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5555C-08F7-228F-137B-183166681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BDB63-264F-FF6F-431E-090394044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344"/>
            <a:ext cx="12078676" cy="590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1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F105-26A9-77DD-6273-469BC31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7A0BA-67C4-4C02-D63F-3D814F293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Total Sales: $698,812.33</a:t>
            </a:r>
          </a:p>
          <a:p>
            <a:r>
              <a:rPr lang="en-US"/>
              <a:t>2. Total Footfall: 149,116 customers</a:t>
            </a:r>
          </a:p>
          <a:p>
            <a:r>
              <a:rPr lang="en-US"/>
              <a:t>3. Average Bill Per Person: $4.69</a:t>
            </a:r>
          </a:p>
          <a:p>
            <a:r>
              <a:rPr lang="en-US"/>
              <a:t>4. Average Order Per Person: 1.44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50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D990-2175-0226-8500-A49DFB21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Sales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3CC97-D129-F0EC-9B24-65E5E0FCA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1. Peak Order Hours: 8 AM to 10 AM – Mornings are crucial!</a:t>
            </a:r>
          </a:p>
          <a:p>
            <a:r>
              <a:rPr lang="en-US"/>
              <a:t>2. Top Categories by Sales:</a:t>
            </a:r>
          </a:p>
          <a:p>
            <a:r>
              <a:rPr lang="en-US"/>
              <a:t>- Coffee: 39%</a:t>
            </a:r>
          </a:p>
          <a:p>
            <a:r>
              <a:rPr lang="en-US"/>
              <a:t>- Bakery: 28%</a:t>
            </a:r>
          </a:p>
          <a:p>
            <a:r>
              <a:rPr lang="en-US"/>
              <a:t>- Coffee Beans: 12%</a:t>
            </a:r>
          </a:p>
          <a:p>
            <a:r>
              <a:rPr lang="en-US"/>
              <a:t>3. Sales by Location:</a:t>
            </a:r>
          </a:p>
          <a:p>
            <a:r>
              <a:rPr lang="en-US"/>
              <a:t>- Hell’s Kitchen: $236,511.17</a:t>
            </a:r>
          </a:p>
          <a:p>
            <a:r>
              <a:rPr lang="en-US"/>
              <a:t>- Astoria: $232,243.91</a:t>
            </a:r>
          </a:p>
          <a:p>
            <a:r>
              <a:rPr lang="en-US"/>
              <a:t>- Lower Manhattan: $230,057.25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25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9471-BAA5-A942-4C78-E723EF31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Product and Order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DF8B4-26D2-7723-83D2-6E801855C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Top 5 Products by Sales:</a:t>
            </a:r>
          </a:p>
          <a:p>
            <a:r>
              <a:rPr lang="en-US"/>
              <a:t>- Barista Espresso: $91,406.20</a:t>
            </a:r>
          </a:p>
          <a:p>
            <a:r>
              <a:rPr lang="en-US"/>
              <a:t>- Brewed Black Tea: $77,081.95</a:t>
            </a:r>
          </a:p>
          <a:p>
            <a:r>
              <a:rPr lang="en-US"/>
              <a:t>- Brewed Chai Tea: $70,034.60</a:t>
            </a:r>
          </a:p>
          <a:p>
            <a:r>
              <a:rPr lang="en-US"/>
              <a:t>2. Orders Per Day Distribution:</a:t>
            </a:r>
          </a:p>
          <a:p>
            <a:r>
              <a:rPr lang="en-US"/>
              <a:t>- Highest on Fridays and Wednesdays – Time to plan those special deals!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87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Coffee Shop Sales Analysis</vt:lpstr>
      <vt:lpstr>Raw Data</vt:lpstr>
      <vt:lpstr>Pivot Table</vt:lpstr>
      <vt:lpstr>DASHBOARD</vt:lpstr>
      <vt:lpstr>Key Metrics</vt:lpstr>
      <vt:lpstr>Sales Insights</vt:lpstr>
      <vt:lpstr>Product and Order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Diwakar Das</dc:creator>
  <cp:lastModifiedBy>Diwakar Das</cp:lastModifiedBy>
  <cp:revision>3</cp:revision>
  <dcterms:created xsi:type="dcterms:W3CDTF">2024-08-25T07:11:56Z</dcterms:created>
  <dcterms:modified xsi:type="dcterms:W3CDTF">2024-08-25T07:31:30Z</dcterms:modified>
</cp:coreProperties>
</file>