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5CF9E-BF39-4BD1-BE87-DC94CB6DC461}" v="7" dt="2021-09-26T21:47:16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wakar Sharma" userId="60d022f4f0738adb" providerId="LiveId" clId="{8B35CF9E-BF39-4BD1-BE87-DC94CB6DC461}"/>
    <pc:docChg chg="custSel addSld modSld">
      <pc:chgData name="Diwakar Sharma" userId="60d022f4f0738adb" providerId="LiveId" clId="{8B35CF9E-BF39-4BD1-BE87-DC94CB6DC461}" dt="2021-09-26T21:52:16.404" v="128" actId="1076"/>
      <pc:docMkLst>
        <pc:docMk/>
      </pc:docMkLst>
      <pc:sldChg chg="addSp modSp mod">
        <pc:chgData name="Diwakar Sharma" userId="60d022f4f0738adb" providerId="LiveId" clId="{8B35CF9E-BF39-4BD1-BE87-DC94CB6DC461}" dt="2021-09-26T21:39:32.440" v="79" actId="20577"/>
        <pc:sldMkLst>
          <pc:docMk/>
          <pc:sldMk cId="1180759347" sldId="256"/>
        </pc:sldMkLst>
        <pc:spChg chg="add mod">
          <ac:chgData name="Diwakar Sharma" userId="60d022f4f0738adb" providerId="LiveId" clId="{8B35CF9E-BF39-4BD1-BE87-DC94CB6DC461}" dt="2021-09-26T21:39:32.440" v="79" actId="20577"/>
          <ac:spMkLst>
            <pc:docMk/>
            <pc:sldMk cId="1180759347" sldId="256"/>
            <ac:spMk id="8" creationId="{B523A5A6-94D8-41F2-9DAF-05C9C6C6F618}"/>
          </ac:spMkLst>
        </pc:spChg>
        <pc:picChg chg="add mod modCrop">
          <ac:chgData name="Diwakar Sharma" userId="60d022f4f0738adb" providerId="LiveId" clId="{8B35CF9E-BF39-4BD1-BE87-DC94CB6DC461}" dt="2021-09-26T21:36:28.417" v="5" actId="1076"/>
          <ac:picMkLst>
            <pc:docMk/>
            <pc:sldMk cId="1180759347" sldId="256"/>
            <ac:picMk id="5" creationId="{8FBDE49B-20CF-4591-A648-4AD27147024D}"/>
          </ac:picMkLst>
        </pc:picChg>
        <pc:picChg chg="add mod">
          <ac:chgData name="Diwakar Sharma" userId="60d022f4f0738adb" providerId="LiveId" clId="{8B35CF9E-BF39-4BD1-BE87-DC94CB6DC461}" dt="2021-09-26T21:37:44.206" v="7" actId="1076"/>
          <ac:picMkLst>
            <pc:docMk/>
            <pc:sldMk cId="1180759347" sldId="256"/>
            <ac:picMk id="7" creationId="{6E22027E-D69E-4D54-990D-F52C88981359}"/>
          </ac:picMkLst>
        </pc:picChg>
      </pc:sldChg>
      <pc:sldChg chg="addSp modSp mod">
        <pc:chgData name="Diwakar Sharma" userId="60d022f4f0738adb" providerId="LiveId" clId="{8B35CF9E-BF39-4BD1-BE87-DC94CB6DC461}" dt="2021-09-26T21:41:22.848" v="87" actId="255"/>
        <pc:sldMkLst>
          <pc:docMk/>
          <pc:sldMk cId="786514349" sldId="257"/>
        </pc:sldMkLst>
        <pc:spChg chg="add mod">
          <ac:chgData name="Diwakar Sharma" userId="60d022f4f0738adb" providerId="LiveId" clId="{8B35CF9E-BF39-4BD1-BE87-DC94CB6DC461}" dt="2021-09-26T21:41:22.848" v="87" actId="255"/>
          <ac:spMkLst>
            <pc:docMk/>
            <pc:sldMk cId="786514349" sldId="257"/>
            <ac:spMk id="3" creationId="{2D794551-853A-45B5-AE15-65493E4FE3CE}"/>
          </ac:spMkLst>
        </pc:spChg>
      </pc:sldChg>
      <pc:sldChg chg="addSp modSp mod">
        <pc:chgData name="Diwakar Sharma" userId="60d022f4f0738adb" providerId="LiveId" clId="{8B35CF9E-BF39-4BD1-BE87-DC94CB6DC461}" dt="2021-09-26T21:42:59.071" v="95" actId="1076"/>
        <pc:sldMkLst>
          <pc:docMk/>
          <pc:sldMk cId="1134280117" sldId="258"/>
        </pc:sldMkLst>
        <pc:spChg chg="add mod">
          <ac:chgData name="Diwakar Sharma" userId="60d022f4f0738adb" providerId="LiveId" clId="{8B35CF9E-BF39-4BD1-BE87-DC94CB6DC461}" dt="2021-09-26T21:42:59.071" v="95" actId="1076"/>
          <ac:spMkLst>
            <pc:docMk/>
            <pc:sldMk cId="1134280117" sldId="258"/>
            <ac:spMk id="4" creationId="{FF69D739-3F3F-46D1-9A21-208CC9FD85F2}"/>
          </ac:spMkLst>
        </pc:spChg>
        <pc:picChg chg="add mod">
          <ac:chgData name="Diwakar Sharma" userId="60d022f4f0738adb" providerId="LiveId" clId="{8B35CF9E-BF39-4BD1-BE87-DC94CB6DC461}" dt="2021-09-26T21:42:46.104" v="93" actId="1076"/>
          <ac:picMkLst>
            <pc:docMk/>
            <pc:sldMk cId="1134280117" sldId="258"/>
            <ac:picMk id="3" creationId="{3A956896-389F-4434-8447-D0E9C4CA66F1}"/>
          </ac:picMkLst>
        </pc:picChg>
      </pc:sldChg>
      <pc:sldChg chg="addSp modSp add mod">
        <pc:chgData name="Diwakar Sharma" userId="60d022f4f0738adb" providerId="LiveId" clId="{8B35CF9E-BF39-4BD1-BE87-DC94CB6DC461}" dt="2021-09-26T21:44:57.211" v="105" actId="1076"/>
        <pc:sldMkLst>
          <pc:docMk/>
          <pc:sldMk cId="3515428214" sldId="259"/>
        </pc:sldMkLst>
        <pc:spChg chg="mod">
          <ac:chgData name="Diwakar Sharma" userId="60d022f4f0738adb" providerId="LiveId" clId="{8B35CF9E-BF39-4BD1-BE87-DC94CB6DC461}" dt="2021-09-26T21:43:58.505" v="101"/>
          <ac:spMkLst>
            <pc:docMk/>
            <pc:sldMk cId="3515428214" sldId="259"/>
            <ac:spMk id="3" creationId="{2D794551-853A-45B5-AE15-65493E4FE3CE}"/>
          </ac:spMkLst>
        </pc:spChg>
        <pc:spChg chg="add mod">
          <ac:chgData name="Diwakar Sharma" userId="60d022f4f0738adb" providerId="LiveId" clId="{8B35CF9E-BF39-4BD1-BE87-DC94CB6DC461}" dt="2021-09-26T21:44:16.268" v="103" actId="1076"/>
          <ac:spMkLst>
            <pc:docMk/>
            <pc:sldMk cId="3515428214" sldId="259"/>
            <ac:spMk id="4" creationId="{AC6AC6CF-DF5E-4308-B542-09004E194D65}"/>
          </ac:spMkLst>
        </pc:spChg>
        <pc:picChg chg="add mod">
          <ac:chgData name="Diwakar Sharma" userId="60d022f4f0738adb" providerId="LiveId" clId="{8B35CF9E-BF39-4BD1-BE87-DC94CB6DC461}" dt="2021-09-26T21:44:57.211" v="105" actId="1076"/>
          <ac:picMkLst>
            <pc:docMk/>
            <pc:sldMk cId="3515428214" sldId="259"/>
            <ac:picMk id="5" creationId="{13238A24-3AEB-42B5-878C-3F4555C58789}"/>
          </ac:picMkLst>
        </pc:picChg>
      </pc:sldChg>
      <pc:sldChg chg="addSp delSp modSp add mod">
        <pc:chgData name="Diwakar Sharma" userId="60d022f4f0738adb" providerId="LiveId" clId="{8B35CF9E-BF39-4BD1-BE87-DC94CB6DC461}" dt="2021-09-26T21:46:06.549" v="110" actId="1076"/>
        <pc:sldMkLst>
          <pc:docMk/>
          <pc:sldMk cId="1303901409" sldId="260"/>
        </pc:sldMkLst>
        <pc:spChg chg="mod">
          <ac:chgData name="Diwakar Sharma" userId="60d022f4f0738adb" providerId="LiveId" clId="{8B35CF9E-BF39-4BD1-BE87-DC94CB6DC461}" dt="2021-09-26T21:45:36.505" v="108"/>
          <ac:spMkLst>
            <pc:docMk/>
            <pc:sldMk cId="1303901409" sldId="260"/>
            <ac:spMk id="3" creationId="{2D794551-853A-45B5-AE15-65493E4FE3CE}"/>
          </ac:spMkLst>
        </pc:spChg>
        <pc:picChg chg="del">
          <ac:chgData name="Diwakar Sharma" userId="60d022f4f0738adb" providerId="LiveId" clId="{8B35CF9E-BF39-4BD1-BE87-DC94CB6DC461}" dt="2021-09-26T21:45:11.578" v="107" actId="478"/>
          <ac:picMkLst>
            <pc:docMk/>
            <pc:sldMk cId="1303901409" sldId="260"/>
            <ac:picMk id="5" creationId="{13238A24-3AEB-42B5-878C-3F4555C58789}"/>
          </ac:picMkLst>
        </pc:picChg>
        <pc:picChg chg="add mod">
          <ac:chgData name="Diwakar Sharma" userId="60d022f4f0738adb" providerId="LiveId" clId="{8B35CF9E-BF39-4BD1-BE87-DC94CB6DC461}" dt="2021-09-26T21:46:06.549" v="110" actId="1076"/>
          <ac:picMkLst>
            <pc:docMk/>
            <pc:sldMk cId="1303901409" sldId="260"/>
            <ac:picMk id="6" creationId="{9C9C8717-5DE3-4362-A4D1-57ECAF4963CA}"/>
          </ac:picMkLst>
        </pc:picChg>
      </pc:sldChg>
      <pc:sldChg chg="addSp delSp modSp add mod">
        <pc:chgData name="Diwakar Sharma" userId="60d022f4f0738adb" providerId="LiveId" clId="{8B35CF9E-BF39-4BD1-BE87-DC94CB6DC461}" dt="2021-09-26T21:47:07.907" v="116" actId="1076"/>
        <pc:sldMkLst>
          <pc:docMk/>
          <pc:sldMk cId="3174024365" sldId="261"/>
        </pc:sldMkLst>
        <pc:spChg chg="mod">
          <ac:chgData name="Diwakar Sharma" userId="60d022f4f0738adb" providerId="LiveId" clId="{8B35CF9E-BF39-4BD1-BE87-DC94CB6DC461}" dt="2021-09-26T21:46:36.677" v="112"/>
          <ac:spMkLst>
            <pc:docMk/>
            <pc:sldMk cId="3174024365" sldId="261"/>
            <ac:spMk id="3" creationId="{2D794551-853A-45B5-AE15-65493E4FE3CE}"/>
          </ac:spMkLst>
        </pc:spChg>
        <pc:picChg chg="add mod">
          <ac:chgData name="Diwakar Sharma" userId="60d022f4f0738adb" providerId="LiveId" clId="{8B35CF9E-BF39-4BD1-BE87-DC94CB6DC461}" dt="2021-09-26T21:47:07.907" v="116" actId="1076"/>
          <ac:picMkLst>
            <pc:docMk/>
            <pc:sldMk cId="3174024365" sldId="261"/>
            <ac:picMk id="5" creationId="{EB0C6B26-3819-41C4-81E7-A49EADDCBFAA}"/>
          </ac:picMkLst>
        </pc:picChg>
        <pc:picChg chg="del mod">
          <ac:chgData name="Diwakar Sharma" userId="60d022f4f0738adb" providerId="LiveId" clId="{8B35CF9E-BF39-4BD1-BE87-DC94CB6DC461}" dt="2021-09-26T21:47:03.208" v="114" actId="478"/>
          <ac:picMkLst>
            <pc:docMk/>
            <pc:sldMk cId="3174024365" sldId="261"/>
            <ac:picMk id="6" creationId="{9C9C8717-5DE3-4362-A4D1-57ECAF4963CA}"/>
          </ac:picMkLst>
        </pc:picChg>
      </pc:sldChg>
      <pc:sldChg chg="addSp delSp modSp add mod">
        <pc:chgData name="Diwakar Sharma" userId="60d022f4f0738adb" providerId="LiveId" clId="{8B35CF9E-BF39-4BD1-BE87-DC94CB6DC461}" dt="2021-09-26T21:52:16.404" v="128" actId="1076"/>
        <pc:sldMkLst>
          <pc:docMk/>
          <pc:sldMk cId="103708644" sldId="262"/>
        </pc:sldMkLst>
        <pc:spChg chg="mod">
          <ac:chgData name="Diwakar Sharma" userId="60d022f4f0738adb" providerId="LiveId" clId="{8B35CF9E-BF39-4BD1-BE87-DC94CB6DC461}" dt="2021-09-26T21:48:29.774" v="124"/>
          <ac:spMkLst>
            <pc:docMk/>
            <pc:sldMk cId="103708644" sldId="262"/>
            <ac:spMk id="3" creationId="{2D794551-853A-45B5-AE15-65493E4FE3CE}"/>
          </ac:spMkLst>
        </pc:spChg>
        <pc:spChg chg="mod">
          <ac:chgData name="Diwakar Sharma" userId="60d022f4f0738adb" providerId="LiveId" clId="{8B35CF9E-BF39-4BD1-BE87-DC94CB6DC461}" dt="2021-09-26T21:48:37.284" v="126" actId="1076"/>
          <ac:spMkLst>
            <pc:docMk/>
            <pc:sldMk cId="103708644" sldId="262"/>
            <ac:spMk id="4" creationId="{AC6AC6CF-DF5E-4308-B542-09004E194D65}"/>
          </ac:spMkLst>
        </pc:spChg>
        <pc:picChg chg="del mod">
          <ac:chgData name="Diwakar Sharma" userId="60d022f4f0738adb" providerId="LiveId" clId="{8B35CF9E-BF39-4BD1-BE87-DC94CB6DC461}" dt="2021-09-26T21:47:25.049" v="120" actId="478"/>
          <ac:picMkLst>
            <pc:docMk/>
            <pc:sldMk cId="103708644" sldId="262"/>
            <ac:picMk id="5" creationId="{EB0C6B26-3819-41C4-81E7-A49EADDCBFAA}"/>
          </ac:picMkLst>
        </pc:picChg>
        <pc:picChg chg="add mod">
          <ac:chgData name="Diwakar Sharma" userId="60d022f4f0738adb" providerId="LiveId" clId="{8B35CF9E-BF39-4BD1-BE87-DC94CB6DC461}" dt="2021-09-26T21:52:16.404" v="128" actId="1076"/>
          <ac:picMkLst>
            <pc:docMk/>
            <pc:sldMk cId="103708644" sldId="262"/>
            <ac:picMk id="6" creationId="{1158E650-9AF8-4258-9296-48500C31A7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24D0-48FA-4A42-AFD3-C6099225E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84CD-79D7-42B6-A107-CB8233704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F9DE-EFBD-4D74-8AB1-5AB9C7B4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C439-B636-4D1D-8ED9-B4688C99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EC47-E75B-4B7A-81D0-305F354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07C2-6D4B-42D6-98EC-E020B916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3C822-7E4E-4D4A-AA26-6FF9AD288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D0B2-0D01-406A-8D2B-006FABCB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8908-10E7-4E38-8ECC-C4F47F65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50FD-3924-4E37-860A-F71CB02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FFFBA-A5F6-4932-9F66-0A9DB8B73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1858-1174-4B4D-96FA-CEC474AE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57B5-12CD-403C-8A7F-9C7AEC4D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D2A4-399E-4BC4-B4A2-3F644DEC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E068-B0A0-4AD6-A5E5-B345278C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0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52E8-F9A5-49A4-98F9-15A86E46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A347-00AF-4967-AF00-1335D432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E387-1B94-4080-9816-B14E5605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9260-2C82-45AC-81E1-FE02E19E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858-CB2A-4C25-BECB-385B261B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6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C27-3A67-46C0-8188-95B06DE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1DBE9-80A0-4A2A-B7B0-30247AD5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7267-BDE6-4520-84B4-EFA6BEA3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6183-1E55-461B-B97A-A1C000CD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CF62-E862-4F70-B4EA-B2B6B2F6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54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5D75-3FB2-4759-A76C-FBECDF9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9650-716D-47DA-B3C9-306B527C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C90B4-53C4-4FB5-8975-3F9BA6A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E7CED-4618-474A-AE1D-8156EDE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DBA4B-6486-46D6-97D8-EE853C92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BFD2-93A0-4DD4-BCB7-63A7B8C5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709F-71C7-4C4D-809B-B35AE3FA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1727-4771-4609-869F-4BE769B8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D38CC-102A-43B0-8D78-7E640F22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6FF1D-AEB2-4FD9-B9C1-9190F1566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2C402-F345-4D56-A57E-094F7AF9C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1D450-9BF7-4DE9-9A15-500A5D7B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4112C-06E5-4F3E-B58C-CBF6DB8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12019-AD05-49B6-B70F-3247C407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2E21-A4E8-46AA-AB22-B7EB43F2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20371-B5E1-40DE-B3A9-D1C10DB2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EDC67-03DA-41BD-8B5E-80D54360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E2317-F382-4D0D-AF6E-C6B73BAF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9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7D1E9-6D1D-460C-8A82-67D40204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35292-103A-4BBF-9BB7-B4860DC3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6DF8-0796-469A-B383-69E23FC1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6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F816-F9A5-4EA3-85BE-CF80BE12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4F37-B001-4A5C-90F1-0AD69A57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31E2D-C885-45CD-8EF4-7132436E4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4704D-EB24-40B2-A8C8-0EA3D65F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2624B-F953-463C-9990-3446AAF3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40D2-CE27-4280-A73C-D8708208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C66F-C038-4EE1-8C03-59C23498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14DE2-D97D-4979-870B-340A6300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C0C2B-068C-4208-9C21-630E84E41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E6801-DD31-4910-BC1A-4F19372A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42B1-B44D-4C92-9226-84663EAD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E840-62C4-4D4E-AF9A-37582F31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42EEE-83A1-416A-84D9-EBEB369B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E150-C167-430D-910A-D119F1B0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92B4-A340-4805-8B47-70BD4633C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00AA-1F18-4051-A71F-CB65FDEEA4B4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404F-9159-4226-BD21-19356D463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0BAA1-4BDA-46E7-A6BA-412854967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2E64-E077-4B7E-BAC8-7F1CF62FC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DE49B-20CF-4591-A648-4AD27147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581" b="4516"/>
          <a:stretch/>
        </p:blipFill>
        <p:spPr>
          <a:xfrm>
            <a:off x="665317" y="806245"/>
            <a:ext cx="4309806" cy="5456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2027E-D69E-4D54-990D-F52C8898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008" y="2239296"/>
            <a:ext cx="2476500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3A5A6-94D8-41F2-9DAF-05C9C6C6F618}"/>
              </a:ext>
            </a:extLst>
          </p:cNvPr>
          <p:cNvSpPr txBox="1"/>
          <p:nvPr/>
        </p:nvSpPr>
        <p:spPr>
          <a:xfrm>
            <a:off x="796413" y="225520"/>
            <a:ext cx="795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Created database in SQL server and imported files </a:t>
            </a:r>
          </a:p>
        </p:txBody>
      </p:sp>
    </p:spTree>
    <p:extLst>
      <p:ext uri="{BB962C8B-B14F-4D97-AF65-F5344CB8AC3E}">
        <p14:creationId xmlns:p14="http://schemas.microsoft.com/office/powerpoint/2010/main" val="118075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94551-853A-45B5-AE15-65493E4FE3CE}"/>
              </a:ext>
            </a:extLst>
          </p:cNvPr>
          <p:cNvSpPr txBox="1"/>
          <p:nvPr/>
        </p:nvSpPr>
        <p:spPr>
          <a:xfrm>
            <a:off x="416767" y="491153"/>
            <a:ext cx="8895184" cy="566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sz="1200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 was executed as given below.</a:t>
            </a:r>
          </a:p>
          <a:p>
            <a:pPr marL="457200">
              <a:lnSpc>
                <a:spcPct val="107000"/>
              </a:lnSpc>
            </a:pPr>
            <a:endParaRPr lang="en-GB" sz="1200" dirty="0">
              <a:solidFill>
                <a:srgbClr val="4472C4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  Join / merge the files together into a single table. 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Day_Name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Week_ID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Month_ID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week_number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Month_Number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Promo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vd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Visitors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Marketing_spend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Marketing_Data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md</a:t>
            </a: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Visitors_Data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vd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vd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revenue_data_1 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revenue_data_2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rev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md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>
              <a:lnSpc>
                <a:spcPct val="107000"/>
              </a:lnSpc>
            </a:pPr>
            <a:endParaRPr lang="en-GB" sz="1200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56896-389F-4434-8447-D0E9C4CA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1" y="1467310"/>
            <a:ext cx="8629650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69D739-3F3F-46D1-9A21-208CC9FD85F2}"/>
              </a:ext>
            </a:extLst>
          </p:cNvPr>
          <p:cNvSpPr txBox="1"/>
          <p:nvPr/>
        </p:nvSpPr>
        <p:spPr>
          <a:xfrm>
            <a:off x="78658" y="246104"/>
            <a:ext cx="10576385" cy="96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sz="1800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of the script:</a:t>
            </a:r>
          </a:p>
          <a:p>
            <a:pPr marL="457200">
              <a:lnSpc>
                <a:spcPct val="107000"/>
              </a:lnSpc>
            </a:pPr>
            <a:endParaRPr lang="en-GB" sz="1800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8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94551-853A-45B5-AE15-65493E4FE3CE}"/>
              </a:ext>
            </a:extLst>
          </p:cNvPr>
          <p:cNvSpPr txBox="1"/>
          <p:nvPr/>
        </p:nvSpPr>
        <p:spPr>
          <a:xfrm>
            <a:off x="286138" y="80606"/>
            <a:ext cx="8895184" cy="290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 was executed as given below.</a:t>
            </a:r>
          </a:p>
          <a:p>
            <a:pPr marL="457200">
              <a:lnSpc>
                <a:spcPct val="107000"/>
              </a:lnSpc>
            </a:pPr>
            <a:endParaRPr lang="en-GB" dirty="0">
              <a:solidFill>
                <a:srgbClr val="4472C4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/* How much revenue did we generate in total and by campaign?*/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promo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revenue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revenue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Marketing_Spend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promo 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revenue]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revenue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Marketing_Spend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AC6CF-DF5E-4308-B542-09004E194D65}"/>
              </a:ext>
            </a:extLst>
          </p:cNvPr>
          <p:cNvSpPr txBox="1"/>
          <p:nvPr/>
        </p:nvSpPr>
        <p:spPr>
          <a:xfrm>
            <a:off x="-145276" y="3082610"/>
            <a:ext cx="10576385" cy="96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sz="1800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of the script:</a:t>
            </a:r>
          </a:p>
          <a:p>
            <a:pPr marL="457200">
              <a:lnSpc>
                <a:spcPct val="107000"/>
              </a:lnSpc>
            </a:pPr>
            <a:endParaRPr lang="en-GB" sz="1800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38A24-3AEB-42B5-878C-3F4555C5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7" y="3779120"/>
            <a:ext cx="2047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94551-853A-45B5-AE15-65493E4FE3CE}"/>
              </a:ext>
            </a:extLst>
          </p:cNvPr>
          <p:cNvSpPr txBox="1"/>
          <p:nvPr/>
        </p:nvSpPr>
        <p:spPr>
          <a:xfrm>
            <a:off x="286138" y="80606"/>
            <a:ext cx="8895184" cy="179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 was executed as given below.</a:t>
            </a:r>
          </a:p>
          <a:p>
            <a:pPr marL="457200">
              <a:lnSpc>
                <a:spcPct val="107000"/>
              </a:lnSpc>
            </a:pPr>
            <a:endParaRPr lang="en-GB" dirty="0">
              <a:solidFill>
                <a:srgbClr val="4472C4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/* Which day we had the highest average visitors? */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Visitors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Visitors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Visitors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AC6CF-DF5E-4308-B542-09004E194D65}"/>
              </a:ext>
            </a:extLst>
          </p:cNvPr>
          <p:cNvSpPr txBox="1"/>
          <p:nvPr/>
        </p:nvSpPr>
        <p:spPr>
          <a:xfrm>
            <a:off x="-145276" y="3082610"/>
            <a:ext cx="10576385" cy="96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sz="1800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of the script:</a:t>
            </a:r>
          </a:p>
          <a:p>
            <a:pPr marL="457200">
              <a:lnSpc>
                <a:spcPct val="107000"/>
              </a:lnSpc>
            </a:pPr>
            <a:endParaRPr lang="en-GB" sz="1800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C8717-5DE3-4362-A4D1-57ECAF49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7" y="3848878"/>
            <a:ext cx="2057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0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94551-853A-45B5-AE15-65493E4FE3CE}"/>
              </a:ext>
            </a:extLst>
          </p:cNvPr>
          <p:cNvSpPr txBox="1"/>
          <p:nvPr/>
        </p:nvSpPr>
        <p:spPr>
          <a:xfrm>
            <a:off x="286138" y="80606"/>
            <a:ext cx="8895184" cy="2070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 was executed as given below.</a:t>
            </a:r>
          </a:p>
          <a:p>
            <a:pPr marL="457200">
              <a:lnSpc>
                <a:spcPct val="107000"/>
              </a:lnSpc>
            </a:pPr>
            <a:endParaRPr lang="en-GB" dirty="0">
              <a:solidFill>
                <a:srgbClr val="4472C4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/* Which promotion costs us the most? */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promo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Marketing_Spend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Market_Spend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revenue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Marketing_Spend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promo 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Market_Spend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GB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AC6CF-DF5E-4308-B542-09004E194D65}"/>
              </a:ext>
            </a:extLst>
          </p:cNvPr>
          <p:cNvSpPr txBox="1"/>
          <p:nvPr/>
        </p:nvSpPr>
        <p:spPr>
          <a:xfrm>
            <a:off x="-145276" y="3082610"/>
            <a:ext cx="10576385" cy="96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sz="1800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of the script:</a:t>
            </a:r>
          </a:p>
          <a:p>
            <a:pPr marL="457200">
              <a:lnSpc>
                <a:spcPct val="107000"/>
              </a:lnSpc>
            </a:pPr>
            <a:endParaRPr lang="en-GB" sz="1800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C6B26-3819-41C4-81E7-A49EADDC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6" y="3673193"/>
            <a:ext cx="2533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2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94551-853A-45B5-AE15-65493E4FE3CE}"/>
              </a:ext>
            </a:extLst>
          </p:cNvPr>
          <p:cNvSpPr txBox="1"/>
          <p:nvPr/>
        </p:nvSpPr>
        <p:spPr>
          <a:xfrm>
            <a:off x="286138" y="33953"/>
            <a:ext cx="8895184" cy="4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script was executed as given below.</a:t>
            </a:r>
          </a:p>
          <a:p>
            <a:pPr marL="457200">
              <a:lnSpc>
                <a:spcPct val="107000"/>
              </a:lnSpc>
            </a:pPr>
            <a:endParaRPr lang="en-GB" dirty="0">
              <a:solidFill>
                <a:srgbClr val="4472C4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endParaRPr lang="en-GB" dirty="0">
              <a:solidFill>
                <a:srgbClr val="4472C4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/* What is the weekly average revenue, visitors and marketing spend? */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[weekly visitor]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[weekly Average visitor]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[weekly Marketing Spend]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[weekly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Avearge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Marketing Spend]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[weekly Revenue]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[weekly Average Revenue]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week_number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week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visitors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[weekly visitor]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marketing_spend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[weekly Marketing Spend]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[weekly Revenue]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week_number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innerquery</a:t>
            </a:r>
            <a:endParaRPr lang="en-GB" dirty="0">
              <a:solidFill>
                <a:srgbClr val="4472C4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AC6CF-DF5E-4308-B542-09004E194D65}"/>
              </a:ext>
            </a:extLst>
          </p:cNvPr>
          <p:cNvSpPr txBox="1"/>
          <p:nvPr/>
        </p:nvSpPr>
        <p:spPr>
          <a:xfrm>
            <a:off x="-89293" y="4294623"/>
            <a:ext cx="10576385" cy="96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GB" sz="1800" dirty="0">
                <a:solidFill>
                  <a:srgbClr val="4472C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of the script:</a:t>
            </a:r>
          </a:p>
          <a:p>
            <a:pPr marL="457200">
              <a:lnSpc>
                <a:spcPct val="107000"/>
              </a:lnSpc>
            </a:pPr>
            <a:endParaRPr lang="en-GB" sz="1800" dirty="0">
              <a:solidFill>
                <a:srgbClr val="4472C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8E650-9AF8-4258-9296-48500C31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" y="4894731"/>
            <a:ext cx="5105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Diwakar Sharma</dc:creator>
  <cp:lastModifiedBy>Diwakar Sharma</cp:lastModifiedBy>
  <cp:revision>1</cp:revision>
  <dcterms:created xsi:type="dcterms:W3CDTF">2021-09-26T21:34:05Z</dcterms:created>
  <dcterms:modified xsi:type="dcterms:W3CDTF">2021-09-26T21:52:27Z</dcterms:modified>
</cp:coreProperties>
</file>