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5" r:id="rId23"/>
    <p:sldId id="277" r:id="rId24"/>
    <p:sldId id="278" r:id="rId25"/>
    <p:sldId id="275" r:id="rId26"/>
    <p:sldId id="276" r:id="rId27"/>
    <p:sldId id="279" r:id="rId28"/>
    <p:sldId id="280" r:id="rId29"/>
    <p:sldId id="28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9A40DF-A873-44BD-82EF-2470BC83CAC7}">
  <a:tblStyle styleId="{1D9A40DF-A873-44BD-82EF-2470BC83CAC7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45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7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4860" b="1"/>
              <a:t>Presentation </a:t>
            </a:r>
            <a:br>
              <a:rPr lang="en-US" sz="4860" b="1"/>
            </a:br>
            <a:r>
              <a:rPr lang="en-US" sz="4860" b="1"/>
              <a:t>on </a:t>
            </a:r>
            <a:br>
              <a:rPr lang="en-US" sz="4860" b="1"/>
            </a:br>
            <a:r>
              <a:rPr lang="en-US" sz="4860" b="1"/>
              <a:t>RENTO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52"/>
              <a:buNone/>
            </a:pPr>
            <a:r>
              <a:rPr lang="en-US" sz="1190" b="1">
                <a:latin typeface="Trebuchet MS"/>
                <a:ea typeface="Trebuchet MS"/>
                <a:cs typeface="Trebuchet MS"/>
                <a:sym typeface="Trebuchet MS"/>
              </a:rPr>
              <a:t>Presented By: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52"/>
              <a:buNone/>
            </a:pPr>
            <a:r>
              <a:rPr lang="en-US" sz="1190" b="1">
                <a:latin typeface="Trebuchet MS"/>
                <a:ea typeface="Trebuchet MS"/>
                <a:cs typeface="Trebuchet MS"/>
                <a:sym typeface="Trebuchet MS"/>
              </a:rPr>
              <a:t>Diwakar Shrestha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52"/>
              <a:buNone/>
            </a:pPr>
            <a:r>
              <a:rPr lang="en-US" sz="1190" b="1">
                <a:latin typeface="Trebuchet MS"/>
                <a:ea typeface="Trebuchet MS"/>
                <a:cs typeface="Trebuchet MS"/>
                <a:sym typeface="Trebuchet MS"/>
              </a:rPr>
              <a:t>Mani Maharjan</a:t>
            </a:r>
            <a:endParaRPr sz="119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52"/>
              <a:buNone/>
            </a:pPr>
            <a:r>
              <a:rPr lang="en-US" sz="1190" b="1">
                <a:latin typeface="Trebuchet MS"/>
                <a:ea typeface="Trebuchet MS"/>
                <a:cs typeface="Trebuchet MS"/>
                <a:sym typeface="Trebuchet MS"/>
              </a:rPr>
              <a:t>Anit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203B-4770-4D54-A13C-9B8EF59B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169C-DC63-46BF-859F-D5B39F0F7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Rental Nepal: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Buying and selling houses, office spaces, apartments, shutters and shops, rooms, and lands.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the users cannot use location and facility based 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9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SYSTEM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Requirement Specification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Functional Requirement: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95" name="Google Shape;195;p27"/>
          <p:cNvGraphicFramePr/>
          <p:nvPr>
            <p:extLst>
              <p:ext uri="{D42A27DB-BD31-4B8C-83A1-F6EECF244321}">
                <p14:modId xmlns:p14="http://schemas.microsoft.com/office/powerpoint/2010/main" val="4162761115"/>
              </p:ext>
            </p:extLst>
          </p:nvPr>
        </p:nvGraphicFramePr>
        <p:xfrm>
          <a:off x="1112610" y="2674327"/>
          <a:ext cx="7258375" cy="3703900"/>
        </p:xfrm>
        <a:graphic>
          <a:graphicData uri="http://schemas.openxmlformats.org/drawingml/2006/table">
            <a:tbl>
              <a:tblPr firstRow="1" firstCol="1" bandRow="1">
                <a:noFill/>
                <a:tableStyleId>{1D9A40DF-A873-44BD-82EF-2470BC83CAC7}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Requirement Name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Requirement Statement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Must/Want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Add room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New member shall be able to sign up and add their rooms 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Show rooms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Website shall have the page “Rooms” to show the rooms added by users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Search room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Website should have search filter to search the room on required location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Enquire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User shall be able to enquire on the room detail page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Manage room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User who is registered shall be able to manage the rooms added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Manage rent account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Website should provide a rent management system to registered user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must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Requirement Specification(cont.)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Non-Functional Requirement: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202" name="Google Shape;202;p28"/>
          <p:cNvGraphicFramePr/>
          <p:nvPr>
            <p:extLst>
              <p:ext uri="{D42A27DB-BD31-4B8C-83A1-F6EECF244321}">
                <p14:modId xmlns:p14="http://schemas.microsoft.com/office/powerpoint/2010/main" val="776701546"/>
              </p:ext>
            </p:extLst>
          </p:nvPr>
        </p:nvGraphicFramePr>
        <p:xfrm>
          <a:off x="1122037" y="2705493"/>
          <a:ext cx="7456375" cy="3335875"/>
        </p:xfrm>
        <a:graphic>
          <a:graphicData uri="http://schemas.openxmlformats.org/drawingml/2006/table">
            <a:tbl>
              <a:tblPr firstRow="1" firstCol="1" bandRow="1">
                <a:noFill/>
                <a:tableStyleId>{1D9A40DF-A873-44BD-82EF-2470BC83CAC7}</a:tableStyleId>
              </a:tblPr>
              <a:tblGrid>
                <a:gridCol w="222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Requirement Name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Requirement Statement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Must/Want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Compatibility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The website shall support all browsers and also should be responsive on smart mobile devices  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Maintainability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Website shall be able to be modified to adapt the changing environment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Usability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User shall be provided easy interface to use the system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must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Security 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User shall be able to hide or show their detail and their data must be protected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must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/>
              <a:t>DEVELOPMENT ENVIRONMENT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Development Environment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Frontend Tools: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/>
              <a:t>HTML, CSS, BOOTSTRAP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Backend Tools: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/>
              <a:t>PYTHON, DJANGO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US"/>
              <a:t>SQLITE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SYSTEM 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DFD (Context Diagram)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00" y="1358650"/>
            <a:ext cx="8103448" cy="48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DFD (Level-0)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64816-20F3-4EF3-8AC9-96B33647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371601"/>
            <a:ext cx="8596668" cy="50012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DFD (Level-1(3.0))</a:t>
            </a:r>
            <a:endParaRPr dirty="0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75" y="1374825"/>
            <a:ext cx="8846625" cy="48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Content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Introduction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Objectives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Features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Existing System Overview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System Analysis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Font typeface="Noto Sans Symbols"/>
              <a:buChar char="⮚"/>
            </a:pPr>
            <a:r>
              <a:rPr lang="en-US" sz="1240" dirty="0"/>
              <a:t>Requirement Specification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Font typeface="Noto Sans Symbols"/>
              <a:buChar char="⮚"/>
            </a:pPr>
            <a:r>
              <a:rPr lang="en-US" sz="1240" dirty="0"/>
              <a:t>Feasibility study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Development Environment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/>
              <a:t>System Design</a:t>
            </a:r>
            <a:endParaRPr lang="en-US" sz="124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Font typeface="Noto Sans Symbols"/>
              <a:buChar char="⮚"/>
            </a:pPr>
            <a:r>
              <a:rPr lang="en-US" sz="1240" dirty="0"/>
              <a:t>DFD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Font typeface="Noto Sans Symbols"/>
              <a:buChar char="⮚"/>
            </a:pPr>
            <a:r>
              <a:rPr lang="en-US" sz="1240" dirty="0"/>
              <a:t>ER-Diagram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Font typeface="Noto Sans Symbols"/>
              <a:buChar char="⮚"/>
            </a:pPr>
            <a:r>
              <a:rPr lang="en-US" sz="1240" dirty="0"/>
              <a:t>Use Case Diagram</a:t>
            </a:r>
            <a:endParaRPr dirty="0"/>
          </a:p>
          <a:p>
            <a:pPr marL="342900" lvl="0" indent="-342900">
              <a:lnSpc>
                <a:spcPct val="80000"/>
              </a:lnSpc>
              <a:buSzPts val="1116"/>
            </a:pPr>
            <a:r>
              <a:rPr lang="en-US" sz="1395" dirty="0"/>
              <a:t>Limitations And Future Enhancement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Conclusion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r>
              <a:rPr lang="en-US" sz="1395" dirty="0"/>
              <a:t>Gantt Chart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ER-Diagram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164575"/>
            <a:ext cx="8396576" cy="54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50" y="1435800"/>
            <a:ext cx="7530501" cy="50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 dirty="0"/>
              <a:t>LIMITATIONS AND FUTURE ENHANCEMENT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84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Limitations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seekers can only enquire the available rooms not book them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There is no any pinned map location of the room that may create little trouble for Room seekers to find room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Future Enhancement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/>
              <a:t>Direct </a:t>
            </a:r>
            <a:r>
              <a:rPr lang="en-GB" dirty="0"/>
              <a:t>payment from the website itself</a:t>
            </a:r>
            <a:endParaRPr lang="en-US" dirty="0"/>
          </a:p>
          <a:p>
            <a:pPr lvl="0"/>
            <a:r>
              <a:rPr lang="en-GB" dirty="0"/>
              <a:t>Full chat system for the owner and room seeker</a:t>
            </a:r>
            <a:endParaRPr lang="en-US" dirty="0"/>
          </a:p>
          <a:p>
            <a:pPr lvl="0"/>
            <a:r>
              <a:rPr lang="en-GB" dirty="0"/>
              <a:t>Live notification system for the room owner</a:t>
            </a:r>
            <a:endParaRPr lang="en-US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CONCLUSION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solidFill>
                  <a:schemeClr val="dk1"/>
                </a:solidFill>
              </a:rPr>
              <a:t>Rento website will provide a platform to rent rooms or search available rooms which will create an online platform to interact between house owners and room seekers.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Instead of roaming to search for rooms at convenient location, this system will let user control their search desire.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GANTT CHART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Gantt Chart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D921D-9BFC-4DD6-A89F-ACC65855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-373224"/>
            <a:ext cx="8849221" cy="78003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2327025" y="2400693"/>
            <a:ext cx="8596668" cy="197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Trebuchet MS"/>
              <a:buNone/>
            </a:pPr>
            <a:r>
              <a:rPr lang="en-US" sz="9600" b="1"/>
              <a:t>Thank You!!!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part of real estate system which deals with the room renting services and developed to facilitate the room owner and room seeker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User in system are room owner and room seeker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seeker can search and enquire for rooms available in platform without login and as well as by logging in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owner can post rooms but should be logged in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1386461" y="31661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/>
              <a:t>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Objectives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To create platform to rent room for room owners and find room for room seekers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134535" y="256902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Features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owner gets to add rooms detail and manage rooms setting either to make private (if room is not empty) or public (if room is empty)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Rooms seekers can search for rooms in the location they wish by using filter bar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owners also are able to maintain their rent detail sheets to manage their rent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seeker can view rooms detail provided by room owner and can enquire room and report misleading rooms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Room owner can feature their rooms by requesting to admin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377130" y="24290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 dirty="0"/>
              <a:t>EXISTING SYSTEM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479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585</Words>
  <Application>Microsoft Office PowerPoint</Application>
  <PresentationFormat>Widescreen</PresentationFormat>
  <Paragraphs>111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Noto Sans Symbols</vt:lpstr>
      <vt:lpstr>Times New Roman</vt:lpstr>
      <vt:lpstr>Trebuchet MS</vt:lpstr>
      <vt:lpstr>Wingdings</vt:lpstr>
      <vt:lpstr>Facet</vt:lpstr>
      <vt:lpstr>Presentation  on  RENTO</vt:lpstr>
      <vt:lpstr>Content</vt:lpstr>
      <vt:lpstr>INTRODUCTION</vt:lpstr>
      <vt:lpstr>Introduction</vt:lpstr>
      <vt:lpstr>OBJECTIVES</vt:lpstr>
      <vt:lpstr>Objectives</vt:lpstr>
      <vt:lpstr>FEATURES</vt:lpstr>
      <vt:lpstr>Features</vt:lpstr>
      <vt:lpstr>EXISTING SYSTEM OVERVIEW</vt:lpstr>
      <vt:lpstr>Existing System Overview</vt:lpstr>
      <vt:lpstr>SYSTEM ANALYSIS</vt:lpstr>
      <vt:lpstr>Requirement Specification</vt:lpstr>
      <vt:lpstr>Requirement Specification(cont.)</vt:lpstr>
      <vt:lpstr>DEVELOPMENT ENVIRONMENT</vt:lpstr>
      <vt:lpstr>Development Environment</vt:lpstr>
      <vt:lpstr>SYSTEM DESIGN</vt:lpstr>
      <vt:lpstr>DFD (Context Diagram)</vt:lpstr>
      <vt:lpstr>DFD (Level-0)</vt:lpstr>
      <vt:lpstr>DFD (Level-1(3.0))</vt:lpstr>
      <vt:lpstr>ER-Diagram</vt:lpstr>
      <vt:lpstr>Use Case Diagram</vt:lpstr>
      <vt:lpstr>LIMITATIONS AND FUTURE ENHANCEMENT</vt:lpstr>
      <vt:lpstr>Limitations</vt:lpstr>
      <vt:lpstr>Future Enhancement</vt:lpstr>
      <vt:lpstr>CONCLUSION</vt:lpstr>
      <vt:lpstr>Conclusion</vt:lpstr>
      <vt:lpstr>GANTT CHART</vt:lpstr>
      <vt:lpstr>Gantt Chart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RENTO</dc:title>
  <cp:lastModifiedBy>chiranjibi shrestha</cp:lastModifiedBy>
  <cp:revision>17</cp:revision>
  <dcterms:modified xsi:type="dcterms:W3CDTF">2021-01-24T05:04:27Z</dcterms:modified>
</cp:coreProperties>
</file>