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57" r:id="rId4"/>
    <p:sldId id="259" r:id="rId5"/>
    <p:sldId id="258" r:id="rId6"/>
    <p:sldId id="263" r:id="rId7"/>
    <p:sldId id="264" r:id="rId8"/>
    <p:sldId id="268" r:id="rId9"/>
    <p:sldId id="265" r:id="rId10"/>
    <p:sldId id="266" r:id="rId11"/>
    <p:sldId id="271" r:id="rId12"/>
    <p:sldId id="269" r:id="rId13"/>
    <p:sldId id="270" r:id="rId14"/>
    <p:sldId id="267" r:id="rId15"/>
    <p:sldId id="261" r:id="rId16"/>
    <p:sldId id="260" r:id="rId17"/>
    <p:sldId id="262" r:id="rId1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0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1A62F4-EF09-4889-83E7-1E68DE08921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5FD161-F800-494F-B64B-23E4ACF19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480048" cy="2301240"/>
          </a:xfrm>
        </p:spPr>
        <p:txBody>
          <a:bodyPr/>
          <a:lstStyle/>
          <a:p>
            <a:r>
              <a:rPr lang="en-US" dirty="0" smtClean="0"/>
              <a:t>Synergy </a:t>
            </a:r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860217"/>
            <a:ext cx="1851662" cy="4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1000"/>
            <a:ext cx="3699987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9906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Given….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When ...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Then….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Gherkin 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5867400"/>
            <a:ext cx="2124075" cy="6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449854" cy="4667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609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6102465"/>
            <a:ext cx="1743075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188639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9567" y="916172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Process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6102465"/>
            <a:ext cx="1743075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4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5438095" cy="3990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4572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POM file in Maven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6102465"/>
            <a:ext cx="1743075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1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4800"/>
            <a:ext cx="5448300" cy="4552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6096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Cucumber Report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Cucumber Report in Graphic 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Pass And Fail Report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6102465"/>
            <a:ext cx="1743075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1981200"/>
            <a:ext cx="9144000" cy="4196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685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Report with Error Description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6102465"/>
            <a:ext cx="1743075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0009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1436" y="863355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 Report Shown in Dashboard in HTML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" y="6101405"/>
            <a:ext cx="2124075" cy="6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295400"/>
            <a:ext cx="2971800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Thanks Every One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       Any </a:t>
            </a:r>
            <a:r>
              <a:rPr lang="en-US" dirty="0" smtClean="0"/>
              <a:t>Queries?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83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81000"/>
            <a:ext cx="7315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Framework Implementation with cucumber 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Setup: Java,Maven,Cucumber,Eclipse,Extend Reports,Git, Jenkins.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Java-Scripting Language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Eclipse –IDE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Maven-Build Tool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Cucumber-Gherkin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Test Scripts- Java, Gherkin, Cucumber and Selenium.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Execution-Cucumber Options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GIT-Version Control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Extent Reporting-Advanced Reporting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Jenkins-Continuous Integration Tool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1565564" cy="4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7434483" cy="57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4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5" y="874931"/>
            <a:ext cx="8772525" cy="5057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228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Process in Framework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1" y="5256982"/>
            <a:ext cx="1732554" cy="5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81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Need Software's  to integrate for FM: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0668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1.Java </a:t>
            </a:r>
            <a:r>
              <a:rPr lang="en-US" dirty="0"/>
              <a:t>1.8 or the latest version</a:t>
            </a:r>
            <a:endParaRPr lang="en-US" dirty="0" smtClean="0"/>
          </a:p>
          <a:p>
            <a:r>
              <a:rPr lang="en-US" dirty="0" smtClean="0"/>
              <a:t>2.Eclipse </a:t>
            </a:r>
          </a:p>
          <a:p>
            <a:r>
              <a:rPr lang="en-US" dirty="0" smtClean="0"/>
              <a:t>3.Maven-BuildTool</a:t>
            </a:r>
          </a:p>
          <a:p>
            <a:r>
              <a:rPr lang="en-US" dirty="0" smtClean="0"/>
              <a:t>4.Selenium</a:t>
            </a:r>
          </a:p>
          <a:p>
            <a:r>
              <a:rPr lang="en-US" dirty="0" smtClean="0"/>
              <a:t>5.Cucumber-plugin</a:t>
            </a:r>
          </a:p>
          <a:p>
            <a:r>
              <a:rPr lang="en-US" dirty="0" smtClean="0"/>
              <a:t>6.Extent-Report jar</a:t>
            </a:r>
          </a:p>
          <a:p>
            <a:r>
              <a:rPr lang="en-US" dirty="0" smtClean="0"/>
              <a:t>7.Gherkin-BDD language</a:t>
            </a:r>
          </a:p>
          <a:p>
            <a:r>
              <a:rPr lang="en-US" dirty="0" smtClean="0"/>
              <a:t>8.TestScripts-Java,Gherkin,Selenium</a:t>
            </a:r>
          </a:p>
          <a:p>
            <a:r>
              <a:rPr lang="en-US" dirty="0" smtClean="0"/>
              <a:t>9.Jenkins</a:t>
            </a:r>
          </a:p>
          <a:p>
            <a:r>
              <a:rPr lang="en-US" dirty="0" smtClean="0"/>
              <a:t>10.Git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4876800"/>
            <a:ext cx="2124075" cy="6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49248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Configuration of Jenkins</a:t>
            </a:r>
            <a:endParaRPr lang="en-US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1430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Cucumber Reports                        GLOBAL TOOL CONFIG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Html Publish Plugin                      1.Maven Path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Maven Plugin                                2.Java Path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Build Timeout                               3.Git Path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Email Extension Plugin                  4.Jenkins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GitHub Branch source 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Maven Integration 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Pipeline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Subversion </a:t>
            </a:r>
            <a:r>
              <a:rPr lang="en-US" dirty="0" smtClean="0"/>
              <a:t>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Time Stamper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Workspace Cleanup </a:t>
            </a:r>
            <a:r>
              <a:rPr lang="en-US" dirty="0" smtClean="0"/>
              <a:t>Plugin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1" y="5351929"/>
            <a:ext cx="1960269" cy="6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29" y="1295400"/>
            <a:ext cx="5981700" cy="4543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0065" y="762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Cucumber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2124075" cy="6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64770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8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Cucumber Flow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2" y="4800600"/>
            <a:ext cx="2124075" cy="6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76200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152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in Feature File?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1" y="5181600"/>
            <a:ext cx="2124075" cy="6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45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482</TotalTime>
  <Words>174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Slipstream</vt:lpstr>
      <vt:lpstr>Synergy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&amp;Cucumber Framework</dc:title>
  <dc:creator>Villuri, Diwakar</dc:creator>
  <cp:lastModifiedBy>Villuri, Diwakar</cp:lastModifiedBy>
  <cp:revision>41</cp:revision>
  <dcterms:created xsi:type="dcterms:W3CDTF">2018-09-05T11:02:38Z</dcterms:created>
  <dcterms:modified xsi:type="dcterms:W3CDTF">2018-10-08T12:25:46Z</dcterms:modified>
</cp:coreProperties>
</file>