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F9F9-390C-4F84-A2AD-9A0ADBFF04C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927D-8C34-4373-BC4E-F0757C35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6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F9F9-390C-4F84-A2AD-9A0ADBFF04C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927D-8C34-4373-BC4E-F0757C35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F9F9-390C-4F84-A2AD-9A0ADBFF04C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927D-8C34-4373-BC4E-F0757C35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F9F9-390C-4F84-A2AD-9A0ADBFF04C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927D-8C34-4373-BC4E-F0757C35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F9F9-390C-4F84-A2AD-9A0ADBFF04C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927D-8C34-4373-BC4E-F0757C35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4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F9F9-390C-4F84-A2AD-9A0ADBFF04C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927D-8C34-4373-BC4E-F0757C35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8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F9F9-390C-4F84-A2AD-9A0ADBFF04C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927D-8C34-4373-BC4E-F0757C35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5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F9F9-390C-4F84-A2AD-9A0ADBFF04C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927D-8C34-4373-BC4E-F0757C35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2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F9F9-390C-4F84-A2AD-9A0ADBFF04C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927D-8C34-4373-BC4E-F0757C35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1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F9F9-390C-4F84-A2AD-9A0ADBFF04C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927D-8C34-4373-BC4E-F0757C35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7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F9F9-390C-4F84-A2AD-9A0ADBFF04C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927D-8C34-4373-BC4E-F0757C35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6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F9F9-390C-4F84-A2AD-9A0ADBFF04C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7927D-8C34-4373-BC4E-F0757C35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3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/>
              <a:t>ASP.NET  Web Forms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6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ASP.NET  Web Forms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the ASP.NET web application framework.</a:t>
            </a:r>
          </a:p>
          <a:p>
            <a:r>
              <a:rPr lang="en-US" dirty="0" smtClean="0"/>
              <a:t>Included with visual studio</a:t>
            </a:r>
          </a:p>
          <a:p>
            <a:r>
              <a:rPr lang="en-US" dirty="0" smtClean="0"/>
              <a:t>Web forms are pages that your users request using their browsers</a:t>
            </a:r>
          </a:p>
          <a:p>
            <a:r>
              <a:rPr lang="en-US" dirty="0" smtClean="0"/>
              <a:t>Can be written using a combination of HTML, client-script, server controls and server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6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ASP.NET  Web Forms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four programming models you can use to create ASP.NET  web application.</a:t>
            </a:r>
          </a:p>
          <a:p>
            <a:r>
              <a:rPr lang="en-US" dirty="0" smtClean="0"/>
              <a:t>Other programming model includes:</a:t>
            </a:r>
          </a:p>
          <a:p>
            <a:pPr lvl="1"/>
            <a:r>
              <a:rPr lang="en-US" dirty="0" smtClean="0"/>
              <a:t>ASP.NET MVC</a:t>
            </a:r>
          </a:p>
          <a:p>
            <a:pPr lvl="1"/>
            <a:r>
              <a:rPr lang="en-US" dirty="0" smtClean="0"/>
              <a:t>ASP.NET web pages</a:t>
            </a:r>
          </a:p>
          <a:p>
            <a:pPr lvl="1"/>
            <a:r>
              <a:rPr lang="en-US" dirty="0" smtClean="0"/>
              <a:t>ASP.NET Single Page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3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ASP.NET  Web Forms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users request a page, it is compiled and executed on the server by the framework. </a:t>
            </a:r>
            <a:endParaRPr lang="en-US" dirty="0"/>
          </a:p>
          <a:p>
            <a:r>
              <a:rPr lang="en-US" dirty="0" smtClean="0"/>
              <a:t>And then the framework generates the HTML markup that the browser can render.</a:t>
            </a:r>
          </a:p>
          <a:p>
            <a:r>
              <a:rPr lang="en-US" dirty="0" smtClean="0"/>
              <a:t>An ASP.NET Web Forms page presents information to the user in any browser or </a:t>
            </a:r>
            <a:r>
              <a:rPr lang="en-US" smtClean="0"/>
              <a:t>client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2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130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ASP.NET  Web Forms </vt:lpstr>
      <vt:lpstr>ASP.NET  Web Forms </vt:lpstr>
      <vt:lpstr>ASP.NET  Web Forms </vt:lpstr>
      <vt:lpstr>ASP.NET  Web Forms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 Web Forms</dc:title>
  <dc:creator>ismail - [2010]</dc:creator>
  <cp:lastModifiedBy>ismail - [2010]</cp:lastModifiedBy>
  <cp:revision>3</cp:revision>
  <dcterms:created xsi:type="dcterms:W3CDTF">2022-04-29T01:38:02Z</dcterms:created>
  <dcterms:modified xsi:type="dcterms:W3CDTF">2022-04-29T02:25:53Z</dcterms:modified>
</cp:coreProperties>
</file>