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CF34-77C0-471E-B8FA-95761DD0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7E210-1E93-4F6C-A4F8-3531407DD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62CC-9F4C-468D-A04B-092F8D34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818F-47DF-459C-92E9-7C0FC1E5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89BD-C7D7-4909-ABD9-7535F12A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8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994C-1B61-40A5-BA7A-C1EAF60D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CD166-1011-4A3F-A6C6-51DD2CE37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7BCA-C378-4977-A02B-224319DB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53EB-70C3-47B0-8861-9D2DD6B9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2725-343F-4C65-8E1F-C1CFE153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145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DBFB0-5F22-450E-A313-DE9878780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FCD01-65F0-48C3-9FB2-4614A16E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7281-2BEC-49AA-A159-299FD7D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DB02-02E3-4A40-B42C-EE1363B5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8809-4B89-40A5-9BA9-AB91512C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731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93E6-7224-4324-8EEE-DF0DF4C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F076-7C4D-486F-94B1-F9395BD2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1C39-6B1E-43E5-AD9C-2F24B36D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423D-1DF7-40A8-A9D6-36C2B541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2597-8C25-4F6A-8F3B-5E556A7A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02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A7F3-5080-4903-B9D5-C440545E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A14D-55CA-4E71-ACF5-304D3B80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F5D1-D010-4190-AA5A-6DE23365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0A28-8BED-4A8D-BEB7-A9B69CD2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141A-B091-4A80-8977-D5D5324F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490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7A05-B051-439C-BD9E-9A62AA2D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DD1A-DB77-4D98-9127-04471920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2164-E04F-436D-A4E8-F5BF71AE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F698-23A0-490C-B1C8-BFAF398F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8A8C-A8C5-4F85-AD3B-A4A038F5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A372-A7C4-4B59-8F22-932FB2E9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19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D042-6E72-4010-9408-08DC86FF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7126-1253-40EA-AA63-6DF87CDA7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9908-3B20-48B7-8EF7-DC415AE7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B0C0-A3A7-470A-B9A5-D2C2D1551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D44DD-FDD3-4CA3-9EA5-4C2CF0EA7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BDBC7-F841-4E5C-9AB3-06791B6C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CEB24-35FB-4D67-B8D3-0DC1F00D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F6113-9D17-438D-BD81-FF7C0966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58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3368-ED2F-4A2C-AFBB-CFC0AD6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8EBD9-4C20-40C8-97E5-5EF2017F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CB35D-9BB4-4555-8EB6-443AB4A6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55572-CCF0-4651-BF50-E4087A04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84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7812F-3AA9-464E-B4E2-94B4B372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B3CD0-50E6-45F4-B690-B66748F3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5556-6EEB-47F5-9706-E79BF875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5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6DE1-6193-4C07-81D1-B7AF0A95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3B86-4E69-43D5-B9E7-355E6D2D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302C-D55D-4748-A904-6E50FF0E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FDD24-ACA6-480D-A94E-D90FC5D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55B93-9BE1-48C5-8FD6-D7575431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A460-CFA7-4FAB-988C-06838881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6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EBED-72A0-41F3-B5C8-264A56C5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633FD-349A-4828-A25F-6D2092D5A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0D64-B384-4323-B2DC-9542F8A84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7F52C-71FD-4CED-9C41-6A08B4E1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90BE-7BD6-4C75-8DAC-1A835AFB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3B36-5A15-46FD-9F74-56CE7D91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24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E9EBC-859A-4ED3-BDAB-277299CC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5DC6-B121-4CA8-A377-5A0E55AD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E521-01FA-46DC-9BB6-88CA14EA6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5C61-8291-492E-8129-73E0C60F4F7C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06DA-9421-4D59-88F0-14FF1B8BD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B44C-216D-4B35-84E4-E4DE6A966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68BC-969C-4450-912C-47393E7237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22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CCB01A-949E-45F0-A7E4-EF7403FE0C12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>
            <a:off x="5593702" y="516175"/>
            <a:ext cx="0" cy="687474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66392DB-204F-49A9-84AB-72279E0011EA}"/>
              </a:ext>
            </a:extLst>
          </p:cNvPr>
          <p:cNvSpPr/>
          <p:nvPr/>
        </p:nvSpPr>
        <p:spPr>
          <a:xfrm>
            <a:off x="3984171" y="1203649"/>
            <a:ext cx="3219062" cy="1670180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Stomach or Small Bowel or Large Bowel?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696CF7-4D46-4A06-BE48-DA2510E01D7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91236" y="2873829"/>
            <a:ext cx="2466" cy="970384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92200D3-8ACB-46ED-9663-794031FE19BC}"/>
              </a:ext>
            </a:extLst>
          </p:cNvPr>
          <p:cNvSpPr/>
          <p:nvPr/>
        </p:nvSpPr>
        <p:spPr>
          <a:xfrm>
            <a:off x="4757114" y="3837428"/>
            <a:ext cx="1673177" cy="111899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Segment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18B755-642B-4B7E-8BE2-7B0C25195ED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593703" y="4956419"/>
            <a:ext cx="5160" cy="1054302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358A61-2A37-4108-A137-A6629CC42C29}"/>
              </a:ext>
            </a:extLst>
          </p:cNvPr>
          <p:cNvSpPr txBox="1"/>
          <p:nvPr/>
        </p:nvSpPr>
        <p:spPr>
          <a:xfrm>
            <a:off x="4846156" y="6010721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881C5-DF5E-4ECD-8F91-F5132F832F25}"/>
              </a:ext>
            </a:extLst>
          </p:cNvPr>
          <p:cNvGrpSpPr/>
          <p:nvPr/>
        </p:nvGrpSpPr>
        <p:grpSpPr>
          <a:xfrm>
            <a:off x="3511535" y="5412487"/>
            <a:ext cx="1440000" cy="1440000"/>
            <a:chOff x="2464421" y="5179742"/>
            <a:chExt cx="1440000" cy="1440000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D62B129A-4FF0-4A48-A2F9-CD4638EE361A}"/>
                </a:ext>
              </a:extLst>
            </p:cNvPr>
            <p:cNvSpPr/>
            <p:nvPr/>
          </p:nvSpPr>
          <p:spPr>
            <a:xfrm>
              <a:off x="2464421" y="5179742"/>
              <a:ext cx="1440000" cy="14400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3591B6-8E6E-4798-A6AD-15B7B086F710}"/>
                </a:ext>
              </a:extLst>
            </p:cNvPr>
            <p:cNvGrpSpPr/>
            <p:nvPr/>
          </p:nvGrpSpPr>
          <p:grpSpPr>
            <a:xfrm>
              <a:off x="2877016" y="5503240"/>
              <a:ext cx="738711" cy="677608"/>
              <a:chOff x="2877016" y="5503240"/>
              <a:chExt cx="738711" cy="67760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448401-BD8E-4A90-B1FD-ED87EAF4CEBD}"/>
                  </a:ext>
                </a:extLst>
              </p:cNvPr>
              <p:cNvSpPr/>
              <p:nvPr/>
            </p:nvSpPr>
            <p:spPr>
              <a:xfrm>
                <a:off x="2877016" y="5503240"/>
                <a:ext cx="412595" cy="21341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FA01FF2-1212-4A97-ADA6-C4C49915F02B}"/>
                  </a:ext>
                </a:extLst>
              </p:cNvPr>
              <p:cNvSpPr/>
              <p:nvPr/>
            </p:nvSpPr>
            <p:spPr>
              <a:xfrm rot="4306920">
                <a:off x="3289611" y="5854732"/>
                <a:ext cx="412595" cy="239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550A7AA-1394-4DB5-9F7B-1367120B5064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7203233" y="2038739"/>
            <a:ext cx="663242" cy="179868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8B4C290-CA72-4AE9-834D-3D7E81CE6658}"/>
              </a:ext>
            </a:extLst>
          </p:cNvPr>
          <p:cNvSpPr/>
          <p:nvPr/>
        </p:nvSpPr>
        <p:spPr>
          <a:xfrm>
            <a:off x="8483155" y="5410664"/>
            <a:ext cx="1440000" cy="14400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AE0575-6BFF-4E43-B35E-14CE39C7968B}"/>
              </a:ext>
            </a:extLst>
          </p:cNvPr>
          <p:cNvSpPr txBox="1"/>
          <p:nvPr/>
        </p:nvSpPr>
        <p:spPr>
          <a:xfrm>
            <a:off x="7115235" y="5995852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Zero Mask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760565-25F0-4634-8E49-BE29A371A8DA}"/>
              </a:ext>
            </a:extLst>
          </p:cNvPr>
          <p:cNvSpPr txBox="1"/>
          <p:nvPr/>
        </p:nvSpPr>
        <p:spPr>
          <a:xfrm>
            <a:off x="4884994" y="146843"/>
            <a:ext cx="141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DDBFA3-5BAD-4369-949B-EF2D943B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35" y="-1654"/>
            <a:ext cx="1456667" cy="1456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D28ADD6-DE94-44E9-9ED5-F395D5CB76BC}"/>
              </a:ext>
            </a:extLst>
          </p:cNvPr>
          <p:cNvSpPr txBox="1"/>
          <p:nvPr/>
        </p:nvSpPr>
        <p:spPr>
          <a:xfrm>
            <a:off x="1654418" y="1454070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ResNetClassifier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885FC-2074-4A28-A23F-FDCBAE2F3144}"/>
              </a:ext>
            </a:extLst>
          </p:cNvPr>
          <p:cNvSpPr txBox="1"/>
          <p:nvPr/>
        </p:nvSpPr>
        <p:spPr>
          <a:xfrm>
            <a:off x="1654417" y="3883592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SegFormer</a:t>
            </a:r>
            <a:endParaRPr lang="en-US" dirty="0"/>
          </a:p>
        </p:txBody>
      </p:sp>
      <p:pic>
        <p:nvPicPr>
          <p:cNvPr id="1026" name="Picture 2" descr="Image result for keras logo">
            <a:extLst>
              <a:ext uri="{FF2B5EF4-FFF2-40B4-BE49-F238E27FC236}">
                <a16:creationId xmlns:a16="http://schemas.microsoft.com/office/drawing/2014/main" id="{6136CE2D-3AE0-4CA4-8B66-64F8F46A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30" y="1834553"/>
            <a:ext cx="540836" cy="62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Coster's CS50AI Projects">
            <a:extLst>
              <a:ext uri="{FF2B5EF4-FFF2-40B4-BE49-F238E27FC236}">
                <a16:creationId xmlns:a16="http://schemas.microsoft.com/office/drawing/2014/main" id="{A5DB7872-49BB-4F9D-B6C0-2AD796BF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53" y="1851374"/>
            <a:ext cx="557658" cy="6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orch-logo – Terra Incognita">
            <a:extLst>
              <a:ext uri="{FF2B5EF4-FFF2-40B4-BE49-F238E27FC236}">
                <a16:creationId xmlns:a16="http://schemas.microsoft.com/office/drawing/2014/main" id="{5E69F3CD-304E-4EF7-8439-CB237A11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77" y="4124013"/>
            <a:ext cx="942923" cy="9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EC429A5-E742-4775-A126-FF8EE2728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46" y="4230662"/>
            <a:ext cx="765084" cy="765084"/>
          </a:xfrm>
          <a:prstGeom prst="rect">
            <a:avLst/>
          </a:prstGeom>
        </p:spPr>
      </p:pic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682C14E7-9128-4DB4-B614-D1842C9CCC73}"/>
              </a:ext>
            </a:extLst>
          </p:cNvPr>
          <p:cNvSpPr/>
          <p:nvPr/>
        </p:nvSpPr>
        <p:spPr>
          <a:xfrm>
            <a:off x="7029886" y="3837428"/>
            <a:ext cx="1673177" cy="111899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Zero Mask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47AB4-6178-428E-8843-14EF3B7F231D}"/>
              </a:ext>
            </a:extLst>
          </p:cNvPr>
          <p:cNvSpPr txBox="1"/>
          <p:nvPr/>
        </p:nvSpPr>
        <p:spPr>
          <a:xfrm>
            <a:off x="3981092" y="2954351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FD26E8-6DF7-4AAB-ADB1-A7E9E761018E}"/>
              </a:ext>
            </a:extLst>
          </p:cNvPr>
          <p:cNvSpPr txBox="1"/>
          <p:nvPr/>
        </p:nvSpPr>
        <p:spPr>
          <a:xfrm>
            <a:off x="7544227" y="2954351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A3BBF3-33CA-4E04-994C-A1367B0DEF30}"/>
              </a:ext>
            </a:extLst>
          </p:cNvPr>
          <p:cNvCxnSpPr>
            <a:cxnSpLocks/>
          </p:cNvCxnSpPr>
          <p:nvPr/>
        </p:nvCxnSpPr>
        <p:spPr>
          <a:xfrm>
            <a:off x="7866474" y="4956419"/>
            <a:ext cx="5160" cy="1054302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1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CCB01A-949E-45F0-A7E4-EF7403FE0C12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>
            <a:off x="5593702" y="516175"/>
            <a:ext cx="1" cy="3321253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92200D3-8ACB-46ED-9663-794031FE19BC}"/>
              </a:ext>
            </a:extLst>
          </p:cNvPr>
          <p:cNvSpPr/>
          <p:nvPr/>
        </p:nvSpPr>
        <p:spPr>
          <a:xfrm>
            <a:off x="4757114" y="3837428"/>
            <a:ext cx="1673177" cy="111899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Segment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18B755-642B-4B7E-8BE2-7B0C25195ED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593703" y="4956419"/>
            <a:ext cx="5160" cy="1054302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358A61-2A37-4108-A137-A6629CC42C29}"/>
              </a:ext>
            </a:extLst>
          </p:cNvPr>
          <p:cNvSpPr txBox="1"/>
          <p:nvPr/>
        </p:nvSpPr>
        <p:spPr>
          <a:xfrm>
            <a:off x="4846156" y="6010721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881C5-DF5E-4ECD-8F91-F5132F832F25}"/>
              </a:ext>
            </a:extLst>
          </p:cNvPr>
          <p:cNvGrpSpPr/>
          <p:nvPr/>
        </p:nvGrpSpPr>
        <p:grpSpPr>
          <a:xfrm>
            <a:off x="3511535" y="5412487"/>
            <a:ext cx="1440000" cy="1440000"/>
            <a:chOff x="2464421" y="5179742"/>
            <a:chExt cx="1440000" cy="1440000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D62B129A-4FF0-4A48-A2F9-CD4638EE361A}"/>
                </a:ext>
              </a:extLst>
            </p:cNvPr>
            <p:cNvSpPr/>
            <p:nvPr/>
          </p:nvSpPr>
          <p:spPr>
            <a:xfrm>
              <a:off x="2464421" y="5179742"/>
              <a:ext cx="1440000" cy="144000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3591B6-8E6E-4798-A6AD-15B7B086F710}"/>
                </a:ext>
              </a:extLst>
            </p:cNvPr>
            <p:cNvGrpSpPr/>
            <p:nvPr/>
          </p:nvGrpSpPr>
          <p:grpSpPr>
            <a:xfrm>
              <a:off x="2877016" y="5503240"/>
              <a:ext cx="738711" cy="677608"/>
              <a:chOff x="2877016" y="5503240"/>
              <a:chExt cx="738711" cy="67760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0448401-BD8E-4A90-B1FD-ED87EAF4CEBD}"/>
                  </a:ext>
                </a:extLst>
              </p:cNvPr>
              <p:cNvSpPr/>
              <p:nvPr/>
            </p:nvSpPr>
            <p:spPr>
              <a:xfrm>
                <a:off x="2877016" y="5503240"/>
                <a:ext cx="412595" cy="21341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FA01FF2-1212-4A97-ADA6-C4C49915F02B}"/>
                  </a:ext>
                </a:extLst>
              </p:cNvPr>
              <p:cNvSpPr/>
              <p:nvPr/>
            </p:nvSpPr>
            <p:spPr>
              <a:xfrm rot="4306920">
                <a:off x="3289611" y="5854732"/>
                <a:ext cx="412595" cy="239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8760565-25F0-4634-8E49-BE29A371A8DA}"/>
              </a:ext>
            </a:extLst>
          </p:cNvPr>
          <p:cNvSpPr txBox="1"/>
          <p:nvPr/>
        </p:nvSpPr>
        <p:spPr>
          <a:xfrm>
            <a:off x="4884994" y="146843"/>
            <a:ext cx="141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DDBFA3-5BAD-4369-949B-EF2D943B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35" y="-1654"/>
            <a:ext cx="1456667" cy="14566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63885FC-2074-4A28-A23F-FDCBAE2F3144}"/>
              </a:ext>
            </a:extLst>
          </p:cNvPr>
          <p:cNvSpPr txBox="1"/>
          <p:nvPr/>
        </p:nvSpPr>
        <p:spPr>
          <a:xfrm>
            <a:off x="1654417" y="3883592"/>
            <a:ext cx="18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SegFormer</a:t>
            </a:r>
            <a:endParaRPr lang="en-US" dirty="0"/>
          </a:p>
        </p:txBody>
      </p:sp>
      <p:pic>
        <p:nvPicPr>
          <p:cNvPr id="1032" name="Picture 8" descr="pytorch-logo – Terra Incognita">
            <a:extLst>
              <a:ext uri="{FF2B5EF4-FFF2-40B4-BE49-F238E27FC236}">
                <a16:creationId xmlns:a16="http://schemas.microsoft.com/office/drawing/2014/main" id="{5E69F3CD-304E-4EF7-8439-CB237A11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77" y="4124013"/>
            <a:ext cx="942923" cy="9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EC429A5-E742-4775-A126-FF8EE272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46" y="4230662"/>
            <a:ext cx="765084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Sanz</dc:creator>
  <cp:lastModifiedBy>Sergio Sanz</cp:lastModifiedBy>
  <cp:revision>9</cp:revision>
  <dcterms:created xsi:type="dcterms:W3CDTF">2024-04-30T08:18:56Z</dcterms:created>
  <dcterms:modified xsi:type="dcterms:W3CDTF">2024-05-02T10:10:51Z</dcterms:modified>
</cp:coreProperties>
</file>