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56" r:id="rId1"/>
  </p:sldMasterIdLst>
  <p:notesMasterIdLst>
    <p:notesMasterId r:id="rId3"/>
  </p:notesMasterIdLst>
  <p:sldIdLst>
    <p:sldId id="257" r:id="rId2"/>
  </p:sldIdLst>
  <p:sldSz cx="9144000" cy="5143500" type="screen16x9"/>
  <p:notesSz cx="7315200" cy="96012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790">
          <p15:clr>
            <a:srgbClr val="A4A3A4"/>
          </p15:clr>
        </p15:guide>
        <p15:guide id="3" orient="horz" pos="769">
          <p15:clr>
            <a:srgbClr val="A4A3A4"/>
          </p15:clr>
        </p15:guide>
        <p15:guide id="4" orient="horz" pos="2063">
          <p15:clr>
            <a:srgbClr val="A4A3A4"/>
          </p15:clr>
        </p15:guide>
        <p15:guide id="5" orient="horz" pos="2130">
          <p15:clr>
            <a:srgbClr val="A4A3A4"/>
          </p15:clr>
        </p15:guide>
        <p15:guide id="6" orient="horz" pos="1185">
          <p15:clr>
            <a:srgbClr val="A4A3A4"/>
          </p15:clr>
        </p15:guide>
        <p15:guide id="7" orient="horz" pos="1031">
          <p15:clr>
            <a:srgbClr val="A4A3A4"/>
          </p15:clr>
        </p15:guide>
        <p15:guide id="8" orient="horz" pos="1646">
          <p15:clr>
            <a:srgbClr val="A4A3A4"/>
          </p15:clr>
        </p15:guide>
        <p15:guide id="9" orient="horz" pos="2811">
          <p15:clr>
            <a:srgbClr val="A4A3A4"/>
          </p15:clr>
        </p15:guide>
        <p15:guide id="10" pos="2880">
          <p15:clr>
            <a:srgbClr val="A4A3A4"/>
          </p15:clr>
        </p15:guide>
        <p15:guide id="11" pos="612">
          <p15:clr>
            <a:srgbClr val="A4A3A4"/>
          </p15:clr>
        </p15:guide>
        <p15:guide id="12" pos="5148">
          <p15:clr>
            <a:srgbClr val="A4A3A4"/>
          </p15:clr>
        </p15:guide>
        <p15:guide id="13" pos="4513">
          <p15:clr>
            <a:srgbClr val="A4A3A4"/>
          </p15:clr>
        </p15:guide>
        <p15:guide id="14" pos="1746">
          <p15:clr>
            <a:srgbClr val="A4A3A4"/>
          </p15:clr>
        </p15:guide>
        <p15:guide id="15" pos="4014">
          <p15:clr>
            <a:srgbClr val="A4A3A4"/>
          </p15:clr>
        </p15:guide>
        <p15:guide id="16" pos="1247">
          <p15:clr>
            <a:srgbClr val="A4A3A4"/>
          </p15:clr>
        </p15:guide>
        <p15:guide id="17" pos="5193">
          <p15:clr>
            <a:srgbClr val="A4A3A4"/>
          </p15:clr>
        </p15:guide>
        <p15:guide id="18" pos="3085">
          <p15:clr>
            <a:srgbClr val="A4A3A4"/>
          </p15:clr>
        </p15:guide>
        <p15:guide id="19" orient="horz" pos="2471">
          <p15:clr>
            <a:srgbClr val="A4A3A4"/>
          </p15:clr>
        </p15:guide>
        <p15:guide id="20" orient="horz" pos="27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6"/>
      </p:cViewPr>
      <p:guideLst>
        <p:guide orient="horz" pos="1620"/>
        <p:guide orient="horz" pos="2790"/>
        <p:guide orient="horz" pos="769"/>
        <p:guide orient="horz" pos="2063"/>
        <p:guide orient="horz" pos="2130"/>
        <p:guide orient="horz" pos="1185"/>
        <p:guide orient="horz" pos="1031"/>
        <p:guide orient="horz" pos="1646"/>
        <p:guide orient="horz" pos="2811"/>
        <p:guide pos="2880"/>
        <p:guide pos="612"/>
        <p:guide pos="5148"/>
        <p:guide pos="4513"/>
        <p:guide pos="1746"/>
        <p:guide pos="4014"/>
        <p:guide pos="1247"/>
        <p:guide pos="5193"/>
        <p:guide pos="3085"/>
        <p:guide orient="horz" pos="2471"/>
        <p:guide orient="horz" pos="2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717" cy="48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2775" y="0"/>
            <a:ext cx="3170717" cy="48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6817" y="1200150"/>
            <a:ext cx="57615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179" y="4620000"/>
            <a:ext cx="5852843" cy="3781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596"/>
            <a:ext cx="3170717" cy="48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2775" y="9119596"/>
            <a:ext cx="3170717" cy="48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8b50de18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68b50de18a_0_6:notes"/>
          <p:cNvSpPr txBox="1">
            <a:spLocks noGrp="1"/>
          </p:cNvSpPr>
          <p:nvPr>
            <p:ph type="body" idx="1"/>
          </p:nvPr>
        </p:nvSpPr>
        <p:spPr>
          <a:xfrm>
            <a:off x="731179" y="4620000"/>
            <a:ext cx="5852700" cy="3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g268b50de18a_0_6:notes"/>
          <p:cNvSpPr txBox="1">
            <a:spLocks noGrp="1"/>
          </p:cNvSpPr>
          <p:nvPr>
            <p:ph type="sldNum" idx="12"/>
          </p:nvPr>
        </p:nvSpPr>
        <p:spPr>
          <a:xfrm>
            <a:off x="4142775" y="9119596"/>
            <a:ext cx="31707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guPYspP-0yWvG7lmXlCiNYwkP1bKLwQy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yd-tLl9lGYEa4nsiOG3d7JGP_3DGeUE6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7BVUV5nM2w3COXXkxSy5Wmd0vOmjcM-j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kOtLObvnGUzR3k4h_LU1xqVu6twe-CFN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 type="objTx">
  <p:cSld name="OBJECT_WITH_CAPTION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734625"/>
            <a:ext cx="9144000" cy="3678600"/>
          </a:xfrm>
          <a:prstGeom prst="rect">
            <a:avLst/>
          </a:prstGeom>
          <a:solidFill>
            <a:srgbClr val="1CA3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[Add Image from new section_slide folder]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563888" y="4845163"/>
            <a:ext cx="324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342312" y="4845163"/>
            <a:ext cx="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28650" y="1075325"/>
            <a:ext cx="78867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29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28650" y="273850"/>
            <a:ext cx="78867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3DA"/>
              </a:buClr>
              <a:buSzPts val="1500"/>
              <a:buNone/>
              <a:defRPr sz="2900" b="1">
                <a:solidFill>
                  <a:srgbClr val="1CA3D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45275" y="1189300"/>
            <a:ext cx="7769700" cy="3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•"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•"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•"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•"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•"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•"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•"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•"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•"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563888" y="4845163"/>
            <a:ext cx="324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342312" y="4845163"/>
            <a:ext cx="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3045000" cy="5148000"/>
          </a:xfrm>
          <a:prstGeom prst="rect">
            <a:avLst/>
          </a:prstGeom>
          <a:solidFill>
            <a:srgbClr val="1CA3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[Add Image from table_content folder]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229134" y="273844"/>
            <a:ext cx="5805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28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295709" y="1252175"/>
            <a:ext cx="5739300" cy="3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Open Sans"/>
              <a:buChar char="•"/>
              <a:defRPr sz="21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238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Open Sans"/>
              <a:buChar char="•"/>
              <a:defRPr sz="19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•"/>
              <a:defRPr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•"/>
              <a:defRPr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•"/>
              <a:defRPr sz="1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Open Sans"/>
              <a:buChar char="•"/>
              <a:defRPr sz="1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Open Sans"/>
              <a:buChar char="•"/>
              <a:defRPr sz="1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Open Sans"/>
              <a:buChar char="•"/>
              <a:defRPr sz="1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Open Sans"/>
              <a:buChar char="•"/>
              <a:defRPr sz="1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563888" y="4845163"/>
            <a:ext cx="324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42312" y="4845163"/>
            <a:ext cx="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563888" y="4845163"/>
            <a:ext cx="324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342312" y="4845163"/>
            <a:ext cx="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273850"/>
            <a:ext cx="78867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3DA"/>
              </a:buClr>
              <a:buSzPts val="1500"/>
              <a:buNone/>
              <a:defRPr sz="2900" b="1">
                <a:solidFill>
                  <a:srgbClr val="1CA3D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Image">
  <p:cSld name="CUSTOM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1243875"/>
            <a:ext cx="3054600" cy="3481500"/>
          </a:xfrm>
          <a:prstGeom prst="rect">
            <a:avLst/>
          </a:prstGeom>
          <a:solidFill>
            <a:srgbClr val="1CA3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[Add Image from product_slide folder]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342312" y="4845163"/>
            <a:ext cx="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628650" y="273850"/>
            <a:ext cx="78867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3DA"/>
              </a:buClr>
              <a:buSzPts val="1500"/>
              <a:buNone/>
              <a:defRPr sz="2900" b="1">
                <a:solidFill>
                  <a:srgbClr val="1CA3D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3480675" y="1189300"/>
            <a:ext cx="5034300" cy="3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•"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•"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•"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•"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•"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•"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•"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•"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•"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TIONAL">
  <p:cSld name="CUSTOM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0" y="1710400"/>
            <a:ext cx="5416500" cy="3433200"/>
          </a:xfrm>
          <a:prstGeom prst="rect">
            <a:avLst/>
          </a:prstGeom>
          <a:solidFill>
            <a:srgbClr val="1CA3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[Add Image from optional_slide folder]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342312" y="4845163"/>
            <a:ext cx="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28650" y="273850"/>
            <a:ext cx="78867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3DA"/>
              </a:buClr>
              <a:buSzPts val="1500"/>
              <a:buNone/>
              <a:defRPr sz="2900" b="1">
                <a:solidFill>
                  <a:srgbClr val="1CA3D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5729688" y="171040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None/>
              <a:defRPr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Open Sans"/>
              <a:buNone/>
              <a:defRPr sz="1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Open Sans"/>
              <a:buNone/>
              <a:defRPr sz="1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Open Sans"/>
              <a:buNone/>
              <a:defRPr sz="1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Open Sans"/>
              <a:buNone/>
              <a:defRPr sz="1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Open Sans"/>
              <a:buNone/>
              <a:defRPr sz="1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Open Sans"/>
              <a:buNone/>
              <a:defRPr sz="1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Open Sans"/>
              <a:buNone/>
              <a:defRPr sz="1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Open Sans"/>
              <a:buNone/>
              <a:defRPr sz="1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boto"/>
              <a:buNone/>
              <a:defRPr sz="3200" b="0" i="0" u="none" strike="noStrike" cap="none">
                <a:solidFill>
                  <a:srgbClr val="1E4E7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252172"/>
            <a:ext cx="7886700" cy="3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563888" y="4845163"/>
            <a:ext cx="324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342312" y="4845163"/>
            <a:ext cx="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2172154" y="1865575"/>
            <a:ext cx="1020600" cy="70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Read Image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3772354" y="1865575"/>
            <a:ext cx="1020600" cy="70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Normalize, Padding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5372554" y="1865575"/>
            <a:ext cx="1020600" cy="70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CNN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3771526" y="3216525"/>
            <a:ext cx="1020600" cy="70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Overlay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3772354" y="570175"/>
            <a:ext cx="1020600" cy="70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EDA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" name="Google Shape;74;p11"/>
          <p:cNvCxnSpPr>
            <a:cxnSpLocks/>
            <a:stCxn id="84" idx="3"/>
          </p:cNvCxnSpPr>
          <p:nvPr/>
        </p:nvCxnSpPr>
        <p:spPr>
          <a:xfrm flipV="1">
            <a:off x="1615079" y="2218675"/>
            <a:ext cx="557075" cy="14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1"/>
          <p:cNvCxnSpPr>
            <a:stCxn id="68" idx="3"/>
            <a:endCxn id="69" idx="1"/>
          </p:cNvCxnSpPr>
          <p:nvPr/>
        </p:nvCxnSpPr>
        <p:spPr>
          <a:xfrm>
            <a:off x="3192754" y="2218675"/>
            <a:ext cx="57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1"/>
          <p:cNvCxnSpPr>
            <a:stCxn id="69" idx="3"/>
            <a:endCxn id="70" idx="1"/>
          </p:cNvCxnSpPr>
          <p:nvPr/>
        </p:nvCxnSpPr>
        <p:spPr>
          <a:xfrm>
            <a:off x="4792954" y="2218675"/>
            <a:ext cx="57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1"/>
          <p:cNvCxnSpPr/>
          <p:nvPr/>
        </p:nvCxnSpPr>
        <p:spPr>
          <a:xfrm>
            <a:off x="6393154" y="2218675"/>
            <a:ext cx="57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1"/>
          <p:cNvCxnSpPr>
            <a:stCxn id="73" idx="1"/>
            <a:endCxn id="68" idx="0"/>
          </p:cNvCxnSpPr>
          <p:nvPr/>
        </p:nvCxnSpPr>
        <p:spPr>
          <a:xfrm flipH="1">
            <a:off x="2682454" y="923275"/>
            <a:ext cx="1089900" cy="942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1"/>
          <p:cNvSpPr/>
          <p:nvPr/>
        </p:nvSpPr>
        <p:spPr>
          <a:xfrm>
            <a:off x="5372554" y="570175"/>
            <a:ext cx="1020600" cy="70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Generate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Mask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1"/>
          <p:cNvCxnSpPr>
            <a:stCxn id="73" idx="3"/>
            <a:endCxn id="80" idx="1"/>
          </p:cNvCxnSpPr>
          <p:nvPr/>
        </p:nvCxnSpPr>
        <p:spPr>
          <a:xfrm>
            <a:off x="4792954" y="923275"/>
            <a:ext cx="57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1"/>
          <p:cNvCxnSpPr>
            <a:stCxn id="80" idx="3"/>
            <a:endCxn id="83" idx="0"/>
          </p:cNvCxnSpPr>
          <p:nvPr/>
        </p:nvCxnSpPr>
        <p:spPr>
          <a:xfrm>
            <a:off x="6393154" y="923275"/>
            <a:ext cx="1080435" cy="97255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4" name="Google Shape;84;p11"/>
          <p:cNvPicPr preferRelativeResize="0"/>
          <p:nvPr/>
        </p:nvPicPr>
        <p:blipFill rotWithShape="1">
          <a:blip r:embed="rId3">
            <a:alphaModFix/>
          </a:blip>
          <a:srcRect t="11098" b="15007"/>
          <a:stretch/>
        </p:blipFill>
        <p:spPr>
          <a:xfrm>
            <a:off x="690179" y="1882477"/>
            <a:ext cx="924900" cy="675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6CC4EB6-4E24-BCF0-9605-AD501A392451}"/>
              </a:ext>
            </a:extLst>
          </p:cNvPr>
          <p:cNvGrpSpPr/>
          <p:nvPr/>
        </p:nvGrpSpPr>
        <p:grpSpPr>
          <a:xfrm>
            <a:off x="7011139" y="1895825"/>
            <a:ext cx="924900" cy="660600"/>
            <a:chOff x="8045675" y="1895825"/>
            <a:chExt cx="924900" cy="660600"/>
          </a:xfrm>
        </p:grpSpPr>
        <p:sp>
          <p:nvSpPr>
            <p:cNvPr id="83" name="Google Shape;83;p11"/>
            <p:cNvSpPr/>
            <p:nvPr/>
          </p:nvSpPr>
          <p:spPr>
            <a:xfrm>
              <a:off x="8045675" y="1895825"/>
              <a:ext cx="924900" cy="6606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Segmented Image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8385925" y="2042950"/>
              <a:ext cx="197100" cy="2739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7" name="Google Shape;87;p11"/>
          <p:cNvCxnSpPr>
            <a:stCxn id="83" idx="2"/>
            <a:endCxn id="72" idx="3"/>
          </p:cNvCxnSpPr>
          <p:nvPr/>
        </p:nvCxnSpPr>
        <p:spPr>
          <a:xfrm rot="5400000">
            <a:off x="5626258" y="1722294"/>
            <a:ext cx="1013200" cy="268146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1"/>
          <p:cNvCxnSpPr>
            <a:stCxn id="84" idx="2"/>
            <a:endCxn id="72" idx="1"/>
          </p:cNvCxnSpPr>
          <p:nvPr/>
        </p:nvCxnSpPr>
        <p:spPr>
          <a:xfrm rot="16200000" flipH="1">
            <a:off x="1956116" y="1754214"/>
            <a:ext cx="1011923" cy="261889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9" name="Google Shape;89;p11"/>
          <p:cNvPicPr preferRelativeResize="0"/>
          <p:nvPr/>
        </p:nvPicPr>
        <p:blipFill rotWithShape="1">
          <a:blip r:embed="rId3">
            <a:alphaModFix/>
          </a:blip>
          <a:srcRect t="11098" b="15007"/>
          <a:stretch/>
        </p:blipFill>
        <p:spPr>
          <a:xfrm>
            <a:off x="3819368" y="4261975"/>
            <a:ext cx="924900" cy="6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/>
          <p:nvPr/>
        </p:nvSpPr>
        <p:spPr>
          <a:xfrm>
            <a:off x="4221368" y="4382800"/>
            <a:ext cx="197100" cy="2739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1"/>
          <p:cNvCxnSpPr>
            <a:stCxn id="72" idx="2"/>
            <a:endCxn id="89" idx="0"/>
          </p:cNvCxnSpPr>
          <p:nvPr/>
        </p:nvCxnSpPr>
        <p:spPr>
          <a:xfrm flipH="1">
            <a:off x="4281818" y="3922725"/>
            <a:ext cx="8" cy="3392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1"/>
          <p:cNvCxnSpPr>
            <a:cxnSpLocks/>
            <a:endCxn id="73" idx="0"/>
          </p:cNvCxnSpPr>
          <p:nvPr/>
        </p:nvCxnSpPr>
        <p:spPr>
          <a:xfrm>
            <a:off x="4275004" y="240476"/>
            <a:ext cx="7800" cy="3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1"/>
          <p:cNvSpPr txBox="1"/>
          <p:nvPr/>
        </p:nvSpPr>
        <p:spPr>
          <a:xfrm>
            <a:off x="3850054" y="-33424"/>
            <a:ext cx="84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train.csv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4764454" y="-33425"/>
            <a:ext cx="26010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W, H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file name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class labels: {bkg: 0, l.b: 1, s.b: 2, st: 3)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2937604" y="2583725"/>
            <a:ext cx="108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np.array</a:t>
            </a: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(1, W, H, 1)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1"/>
          <p:cNvSpPr txBox="1"/>
          <p:nvPr/>
        </p:nvSpPr>
        <p:spPr>
          <a:xfrm>
            <a:off x="1642204" y="2583725"/>
            <a:ext cx="108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.PNG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72;p11">
            <a:extLst>
              <a:ext uri="{FF2B5EF4-FFF2-40B4-BE49-F238E27FC236}">
                <a16:creationId xmlns:a16="http://schemas.microsoft.com/office/drawing/2014/main" id="{1F788AC6-29BC-2304-166F-5F5B5DF87D85}"/>
              </a:ext>
            </a:extLst>
          </p:cNvPr>
          <p:cNvSpPr/>
          <p:nvPr/>
        </p:nvSpPr>
        <p:spPr>
          <a:xfrm>
            <a:off x="6085056" y="3893387"/>
            <a:ext cx="1020600" cy="70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Roboto"/>
                <a:ea typeface="Roboto"/>
                <a:cs typeface="Roboto"/>
                <a:sym typeface="Roboto"/>
              </a:rPr>
              <a:t>App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BF7E278-B355-2BE3-69FE-7B823D619DD1}"/>
              </a:ext>
            </a:extLst>
          </p:cNvPr>
          <p:cNvSpPr/>
          <p:nvPr/>
        </p:nvSpPr>
        <p:spPr>
          <a:xfrm>
            <a:off x="5237322" y="3998939"/>
            <a:ext cx="534139" cy="4809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Google Shape;95;p11">
            <a:extLst>
              <a:ext uri="{FF2B5EF4-FFF2-40B4-BE49-F238E27FC236}">
                <a16:creationId xmlns:a16="http://schemas.microsoft.com/office/drawing/2014/main" id="{F99FD7EE-9FB4-0480-9A79-F5B447E411AC}"/>
              </a:ext>
            </a:extLst>
          </p:cNvPr>
          <p:cNvSpPr txBox="1"/>
          <p:nvPr/>
        </p:nvSpPr>
        <p:spPr>
          <a:xfrm>
            <a:off x="6146904" y="2582613"/>
            <a:ext cx="108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np.array</a:t>
            </a: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(1, W, H, 1)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Bildschirmpräsentation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Open Sans</vt:lpstr>
      <vt:lpstr>Roboto</vt:lpstr>
      <vt:lpstr>Arial</vt:lpstr>
      <vt:lpstr>Calibri</vt:lpstr>
      <vt:lpstr>Custom 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- ssre -</cp:lastModifiedBy>
  <cp:revision>5</cp:revision>
  <dcterms:modified xsi:type="dcterms:W3CDTF">2024-04-14T20:56:04Z</dcterms:modified>
</cp:coreProperties>
</file>