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301" r:id="rId7"/>
    <p:sldId id="286" r:id="rId8"/>
    <p:sldId id="29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78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68B9D-4152-4F31-8FA0-4154CD555EE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9C80D-89CB-4649-8D6E-0FF5C2D80E6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Frontend / User End</a:t>
          </a:r>
        </a:p>
      </dgm:t>
    </dgm:pt>
    <dgm:pt modelId="{99C3ECCC-ADE3-4340-B375-D05E6DCDDACA}" type="parTrans" cxnId="{7886CF2F-2A96-438F-A84D-5C9FDC5EA119}">
      <dgm:prSet/>
      <dgm:spPr/>
      <dgm:t>
        <a:bodyPr/>
        <a:lstStyle/>
        <a:p>
          <a:endParaRPr lang="en-US"/>
        </a:p>
      </dgm:t>
    </dgm:pt>
    <dgm:pt modelId="{890C6FF9-0377-4A20-B0DA-FF42B145214D}" type="sibTrans" cxnId="{7886CF2F-2A96-438F-A84D-5C9FDC5EA119}">
      <dgm:prSet/>
      <dgm:spPr/>
      <dgm:t>
        <a:bodyPr/>
        <a:lstStyle/>
        <a:p>
          <a:endParaRPr lang="en-US"/>
        </a:p>
      </dgm:t>
    </dgm:pt>
    <dgm:pt modelId="{CBF6577F-B000-4696-9698-A4F0B5E4C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Registration and authentication Module with encryption and decryption.</a:t>
          </a:r>
        </a:p>
      </dgm:t>
    </dgm:pt>
    <dgm:pt modelId="{14873263-7660-4779-9157-130BF3A74BD9}" type="parTrans" cxnId="{D1E346C5-F8AD-4477-B932-C47A6EF3CAA3}">
      <dgm:prSet/>
      <dgm:spPr/>
      <dgm:t>
        <a:bodyPr/>
        <a:lstStyle/>
        <a:p>
          <a:endParaRPr lang="en-US"/>
        </a:p>
      </dgm:t>
    </dgm:pt>
    <dgm:pt modelId="{6B831D47-1CF5-411B-9695-0FC102D2979A}" type="sibTrans" cxnId="{D1E346C5-F8AD-4477-B932-C47A6EF3CAA3}">
      <dgm:prSet/>
      <dgm:spPr/>
      <dgm:t>
        <a:bodyPr/>
        <a:lstStyle/>
        <a:p>
          <a:endParaRPr lang="en-US"/>
        </a:p>
      </dgm:t>
    </dgm:pt>
    <dgm:pt modelId="{3588EB67-39CF-4D83-B8B0-0ABF5B93C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roles for administrators, instructors and students with corresponding access privileges.</a:t>
          </a:r>
        </a:p>
      </dgm:t>
    </dgm:pt>
    <dgm:pt modelId="{AF6CB739-0A13-444B-8320-C33AAD14FEB5}" type="parTrans" cxnId="{CC2AA802-3E0A-42D3-9D5D-1E61350A3684}">
      <dgm:prSet/>
      <dgm:spPr/>
      <dgm:t>
        <a:bodyPr/>
        <a:lstStyle/>
        <a:p>
          <a:endParaRPr lang="en-US"/>
        </a:p>
      </dgm:t>
    </dgm:pt>
    <dgm:pt modelId="{446E4752-9539-4F2E-A084-0A98D09EA0B7}" type="sibTrans" cxnId="{CC2AA802-3E0A-42D3-9D5D-1E61350A3684}">
      <dgm:prSet/>
      <dgm:spPr/>
      <dgm:t>
        <a:bodyPr/>
        <a:lstStyle/>
        <a:p>
          <a:endParaRPr lang="en-US"/>
        </a:p>
      </dgm:t>
    </dgm:pt>
    <dgm:pt modelId="{3A86A612-BCE0-4592-B10A-B879621B0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Contributed in UI/UX design of project.</a:t>
          </a:r>
        </a:p>
      </dgm:t>
    </dgm:pt>
    <dgm:pt modelId="{33AB9B1C-3BC1-48A4-8C6A-59F27253D70F}" type="parTrans" cxnId="{B8ED28D7-6BD4-431F-96BD-7A91DA993FC3}">
      <dgm:prSet/>
      <dgm:spPr/>
      <dgm:t>
        <a:bodyPr/>
        <a:lstStyle/>
        <a:p>
          <a:endParaRPr lang="en-US"/>
        </a:p>
      </dgm:t>
    </dgm:pt>
    <dgm:pt modelId="{9EE08A2E-77CD-40CD-AA17-E18C2998F31A}" type="sibTrans" cxnId="{B8ED28D7-6BD4-431F-96BD-7A91DA993FC3}">
      <dgm:prSet/>
      <dgm:spPr/>
      <dgm:t>
        <a:bodyPr/>
        <a:lstStyle/>
        <a:p>
          <a:endParaRPr lang="en-US"/>
        </a:p>
      </dgm:t>
    </dgm:pt>
    <dgm:pt modelId="{64BB27C4-D960-44ED-A800-6ECBE7EE00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Bug Fixing</a:t>
          </a:r>
        </a:p>
      </dgm:t>
    </dgm:pt>
    <dgm:pt modelId="{2DA1969A-758C-49CE-A442-F3B20E070499}" type="parTrans" cxnId="{2FFB6A84-4B20-4C78-B532-51F8AC8AFAE8}">
      <dgm:prSet/>
      <dgm:spPr/>
      <dgm:t>
        <a:bodyPr/>
        <a:lstStyle/>
        <a:p>
          <a:endParaRPr lang="en-US"/>
        </a:p>
      </dgm:t>
    </dgm:pt>
    <dgm:pt modelId="{456F6905-EC6A-4EA9-889C-A8B003A97100}" type="sibTrans" cxnId="{2FFB6A84-4B20-4C78-B532-51F8AC8AFAE8}">
      <dgm:prSet/>
      <dgm:spPr/>
      <dgm:t>
        <a:bodyPr/>
        <a:lstStyle/>
        <a:p>
          <a:endParaRPr lang="en-US"/>
        </a:p>
      </dgm:t>
    </dgm:pt>
    <dgm:pt modelId="{078EF12F-C1F3-48C3-A4E6-174764470A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User dashboard</a:t>
          </a:r>
        </a:p>
      </dgm:t>
    </dgm:pt>
    <dgm:pt modelId="{596D47A5-FE27-455C-A79B-D6BA8615FC8E}" type="parTrans" cxnId="{9D5A0E78-1204-470C-B39C-44A9B4934FE6}">
      <dgm:prSet/>
      <dgm:spPr/>
      <dgm:t>
        <a:bodyPr/>
        <a:lstStyle/>
        <a:p>
          <a:endParaRPr lang="en-US"/>
        </a:p>
      </dgm:t>
    </dgm:pt>
    <dgm:pt modelId="{0435A574-A4C0-41AB-8550-5D154B0BD6DF}" type="sibTrans" cxnId="{9D5A0E78-1204-470C-B39C-44A9B4934FE6}">
      <dgm:prSet/>
      <dgm:spPr/>
      <dgm:t>
        <a:bodyPr/>
        <a:lstStyle/>
        <a:p>
          <a:endParaRPr lang="en-US"/>
        </a:p>
      </dgm:t>
    </dgm:pt>
    <dgm:pt modelId="{3C67A228-E097-444A-A9DD-05C658B06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 Dashboard –</a:t>
          </a:r>
        </a:p>
      </dgm:t>
    </dgm:pt>
    <dgm:pt modelId="{264C188A-E719-40C0-8AE0-54AEABFC6FA3}" type="parTrans" cxnId="{372B760C-0313-47D9-8F08-CE896A8C5941}">
      <dgm:prSet/>
      <dgm:spPr/>
      <dgm:t>
        <a:bodyPr/>
        <a:lstStyle/>
        <a:p>
          <a:endParaRPr lang="en-US"/>
        </a:p>
      </dgm:t>
    </dgm:pt>
    <dgm:pt modelId="{829AF494-2C73-4842-AD3E-2B25A0AC3D8E}" type="sibTrans" cxnId="{372B760C-0313-47D9-8F08-CE896A8C5941}">
      <dgm:prSet/>
      <dgm:spPr/>
      <dgm:t>
        <a:bodyPr/>
        <a:lstStyle/>
        <a:p>
          <a:endParaRPr lang="en-US"/>
        </a:p>
      </dgm:t>
    </dgm:pt>
    <dgm:pt modelId="{A28E34DE-452C-44ED-8508-24763D2BFDE9}">
      <dgm:prSet/>
      <dgm:spPr/>
      <dgm:t>
        <a:bodyPr/>
        <a:lstStyle/>
        <a:p>
          <a:r>
            <a:rPr lang="en-US" dirty="0"/>
            <a:t>Total available course department wise.</a:t>
          </a:r>
        </a:p>
      </dgm:t>
    </dgm:pt>
    <dgm:pt modelId="{CEC58BB8-024E-4C67-A426-E910A5AB0FFB}" type="parTrans" cxnId="{71018C85-8258-44D4-87DA-4B7F10D0587B}">
      <dgm:prSet/>
      <dgm:spPr/>
      <dgm:t>
        <a:bodyPr/>
        <a:lstStyle/>
        <a:p>
          <a:endParaRPr lang="en-US"/>
        </a:p>
      </dgm:t>
    </dgm:pt>
    <dgm:pt modelId="{949F59E5-8DA8-424E-80BD-1F174A654F14}" type="sibTrans" cxnId="{71018C85-8258-44D4-87DA-4B7F10D0587B}">
      <dgm:prSet/>
      <dgm:spPr/>
      <dgm:t>
        <a:bodyPr/>
        <a:lstStyle/>
        <a:p>
          <a:endParaRPr lang="en-US"/>
        </a:p>
      </dgm:t>
    </dgm:pt>
    <dgm:pt modelId="{5F423383-B421-40F2-8A9E-7730703F7B1B}">
      <dgm:prSet/>
      <dgm:spPr/>
      <dgm:t>
        <a:bodyPr/>
        <a:lstStyle/>
        <a:p>
          <a:r>
            <a:rPr lang="en-US"/>
            <a:t>Total registered student/employes department wise.</a:t>
          </a:r>
        </a:p>
      </dgm:t>
    </dgm:pt>
    <dgm:pt modelId="{9E7AF087-2243-46C9-AEDE-B6C193E56E8C}" type="parTrans" cxnId="{5D3C0178-A9AE-4152-8DCA-1F6694D9C770}">
      <dgm:prSet/>
      <dgm:spPr/>
      <dgm:t>
        <a:bodyPr/>
        <a:lstStyle/>
        <a:p>
          <a:endParaRPr lang="en-US"/>
        </a:p>
      </dgm:t>
    </dgm:pt>
    <dgm:pt modelId="{AA16B8CA-AAFD-42B9-9BEE-8A06EB219507}" type="sibTrans" cxnId="{5D3C0178-A9AE-4152-8DCA-1F6694D9C770}">
      <dgm:prSet/>
      <dgm:spPr/>
      <dgm:t>
        <a:bodyPr/>
        <a:lstStyle/>
        <a:p>
          <a:endParaRPr lang="en-US"/>
        </a:p>
      </dgm:t>
    </dgm:pt>
    <dgm:pt modelId="{A2BD2EFE-AAC8-4923-8565-05464112D430}">
      <dgm:prSet/>
      <dgm:spPr/>
      <dgm:t>
        <a:bodyPr/>
        <a:lstStyle/>
        <a:p>
          <a:r>
            <a:rPr lang="en-US" dirty="0"/>
            <a:t>Total registered students</a:t>
          </a:r>
        </a:p>
      </dgm:t>
    </dgm:pt>
    <dgm:pt modelId="{7AD9B6BF-F7F9-43C4-BCFC-C1BC2C3D8E4F}" type="parTrans" cxnId="{1F8953F0-B4B8-404E-8590-9BA6CB0CF04D}">
      <dgm:prSet/>
      <dgm:spPr/>
      <dgm:t>
        <a:bodyPr/>
        <a:lstStyle/>
        <a:p>
          <a:endParaRPr lang="en-US"/>
        </a:p>
      </dgm:t>
    </dgm:pt>
    <dgm:pt modelId="{93A66C50-4FD6-44B7-B5F1-8AAC8E89E3F2}" type="sibTrans" cxnId="{1F8953F0-B4B8-404E-8590-9BA6CB0CF04D}">
      <dgm:prSet/>
      <dgm:spPr/>
      <dgm:t>
        <a:bodyPr/>
        <a:lstStyle/>
        <a:p>
          <a:endParaRPr lang="en-US"/>
        </a:p>
      </dgm:t>
    </dgm:pt>
    <dgm:pt modelId="{A6221E3A-75AF-4687-BF02-7EB21E02CA1B}" type="pres">
      <dgm:prSet presAssocID="{A7168B9D-4152-4F31-8FA0-4154CD555EEA}" presName="root" presStyleCnt="0">
        <dgm:presLayoutVars>
          <dgm:dir/>
          <dgm:resizeHandles val="exact"/>
        </dgm:presLayoutVars>
      </dgm:prSet>
      <dgm:spPr/>
    </dgm:pt>
    <dgm:pt modelId="{F85292D9-FAEE-4AE7-9D3B-0C7529551A6D}" type="pres">
      <dgm:prSet presAssocID="{2439C80D-89CB-4649-8D6E-0FF5C2D80E66}" presName="compNode" presStyleCnt="0"/>
      <dgm:spPr/>
    </dgm:pt>
    <dgm:pt modelId="{911C6301-CCE0-477D-8800-A89E7A5F1224}" type="pres">
      <dgm:prSet presAssocID="{2439C80D-89CB-4649-8D6E-0FF5C2D80E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1AD3310-570A-4FA8-B8D6-B03BBE693F84}" type="pres">
      <dgm:prSet presAssocID="{2439C80D-89CB-4649-8D6E-0FF5C2D80E66}" presName="iconSpace" presStyleCnt="0"/>
      <dgm:spPr/>
    </dgm:pt>
    <dgm:pt modelId="{811E2848-F22F-41AF-AB39-A1713CA52FB1}" type="pres">
      <dgm:prSet presAssocID="{2439C80D-89CB-4649-8D6E-0FF5C2D80E66}" presName="parTx" presStyleLbl="revTx" presStyleIdx="0" presStyleCnt="6">
        <dgm:presLayoutVars>
          <dgm:chMax val="0"/>
          <dgm:chPref val="0"/>
        </dgm:presLayoutVars>
      </dgm:prSet>
      <dgm:spPr/>
    </dgm:pt>
    <dgm:pt modelId="{9829298E-3095-4076-91ED-D929C351747E}" type="pres">
      <dgm:prSet presAssocID="{2439C80D-89CB-4649-8D6E-0FF5C2D80E66}" presName="txSpace" presStyleCnt="0"/>
      <dgm:spPr/>
    </dgm:pt>
    <dgm:pt modelId="{83AD40FC-5572-4489-912A-E335028F60ED}" type="pres">
      <dgm:prSet presAssocID="{2439C80D-89CB-4649-8D6E-0FF5C2D80E66}" presName="desTx" presStyleLbl="revTx" presStyleIdx="1" presStyleCnt="6">
        <dgm:presLayoutVars/>
      </dgm:prSet>
      <dgm:spPr/>
    </dgm:pt>
    <dgm:pt modelId="{57EB8CD4-88F1-4E29-93D1-F45F0F6EEC09}" type="pres">
      <dgm:prSet presAssocID="{890C6FF9-0377-4A20-B0DA-FF42B145214D}" presName="sibTrans" presStyleCnt="0"/>
      <dgm:spPr/>
    </dgm:pt>
    <dgm:pt modelId="{3690BFC1-CD3D-46A2-B9DD-599CF249F890}" type="pres">
      <dgm:prSet presAssocID="{64BB27C4-D960-44ED-A800-6ECBE7EE007F}" presName="compNode" presStyleCnt="0"/>
      <dgm:spPr/>
    </dgm:pt>
    <dgm:pt modelId="{5098A3CE-8A27-4BAB-AD82-347D5D0F7A7F}" type="pres">
      <dgm:prSet presAssocID="{64BB27C4-D960-44ED-A800-6ECBE7EE007F}" presName="iconRect" presStyleLbl="node1" presStyleIdx="1" presStyleCnt="3" custLinFactNeighborX="684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3BC51AF7-5B37-4B93-944C-72CD6D615531}" type="pres">
      <dgm:prSet presAssocID="{64BB27C4-D960-44ED-A800-6ECBE7EE007F}" presName="iconSpace" presStyleCnt="0"/>
      <dgm:spPr/>
    </dgm:pt>
    <dgm:pt modelId="{3D7ECC53-A8E7-4D8D-9449-6C9E5F6A6B63}" type="pres">
      <dgm:prSet presAssocID="{64BB27C4-D960-44ED-A800-6ECBE7EE007F}" presName="parTx" presStyleLbl="revTx" presStyleIdx="2" presStyleCnt="6" custLinFactNeighborX="22517" custLinFactNeighborY="-6343">
        <dgm:presLayoutVars>
          <dgm:chMax val="0"/>
          <dgm:chPref val="0"/>
        </dgm:presLayoutVars>
      </dgm:prSet>
      <dgm:spPr/>
    </dgm:pt>
    <dgm:pt modelId="{E766FD65-7F7F-4F9B-ADFD-5121164335A9}" type="pres">
      <dgm:prSet presAssocID="{64BB27C4-D960-44ED-A800-6ECBE7EE007F}" presName="txSpace" presStyleCnt="0"/>
      <dgm:spPr/>
    </dgm:pt>
    <dgm:pt modelId="{229BEADB-EA5C-4A9A-AA81-FE8B9F0BE8DA}" type="pres">
      <dgm:prSet presAssocID="{64BB27C4-D960-44ED-A800-6ECBE7EE007F}" presName="desTx" presStyleLbl="revTx" presStyleIdx="3" presStyleCnt="6">
        <dgm:presLayoutVars/>
      </dgm:prSet>
      <dgm:spPr/>
    </dgm:pt>
    <dgm:pt modelId="{AB972E1C-9363-4E94-9938-5AF425459CF2}" type="pres">
      <dgm:prSet presAssocID="{456F6905-EC6A-4EA9-889C-A8B003A97100}" presName="sibTrans" presStyleCnt="0"/>
      <dgm:spPr/>
    </dgm:pt>
    <dgm:pt modelId="{1CABD179-2181-4EA5-9923-97873EA48BF0}" type="pres">
      <dgm:prSet presAssocID="{078EF12F-C1F3-48C3-A4E6-174764470A55}" presName="compNode" presStyleCnt="0"/>
      <dgm:spPr/>
    </dgm:pt>
    <dgm:pt modelId="{CA22E217-BF74-4BDB-AED7-921432438E40}" type="pres">
      <dgm:prSet presAssocID="{078EF12F-C1F3-48C3-A4E6-174764470A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F8FA0C-D6C8-4BE0-8760-896447480DEC}" type="pres">
      <dgm:prSet presAssocID="{078EF12F-C1F3-48C3-A4E6-174764470A55}" presName="iconSpace" presStyleCnt="0"/>
      <dgm:spPr/>
    </dgm:pt>
    <dgm:pt modelId="{494A3FB3-E734-42A2-8E15-8DAA9443BCFD}" type="pres">
      <dgm:prSet presAssocID="{078EF12F-C1F3-48C3-A4E6-174764470A55}" presName="parTx" presStyleLbl="revTx" presStyleIdx="4" presStyleCnt="6">
        <dgm:presLayoutVars>
          <dgm:chMax val="0"/>
          <dgm:chPref val="0"/>
        </dgm:presLayoutVars>
      </dgm:prSet>
      <dgm:spPr/>
    </dgm:pt>
    <dgm:pt modelId="{D085ED2E-5D94-48A1-BFB5-784CEBC9C202}" type="pres">
      <dgm:prSet presAssocID="{078EF12F-C1F3-48C3-A4E6-174764470A55}" presName="txSpace" presStyleCnt="0"/>
      <dgm:spPr/>
    </dgm:pt>
    <dgm:pt modelId="{480D670C-FF6A-4AC3-9BEA-86D7A7A76D98}" type="pres">
      <dgm:prSet presAssocID="{078EF12F-C1F3-48C3-A4E6-174764470A55}" presName="desTx" presStyleLbl="revTx" presStyleIdx="5" presStyleCnt="6" custLinFactNeighborX="-1832">
        <dgm:presLayoutVars/>
      </dgm:prSet>
      <dgm:spPr/>
    </dgm:pt>
  </dgm:ptLst>
  <dgm:cxnLst>
    <dgm:cxn modelId="{CC2AA802-3E0A-42D3-9D5D-1E61350A3684}" srcId="{2439C80D-89CB-4649-8D6E-0FF5C2D80E66}" destId="{3588EB67-39CF-4D83-B8B0-0ABF5B93C796}" srcOrd="1" destOrd="0" parTransId="{AF6CB739-0A13-444B-8320-C33AAD14FEB5}" sibTransId="{446E4752-9539-4F2E-A084-0A98D09EA0B7}"/>
    <dgm:cxn modelId="{372B760C-0313-47D9-8F08-CE896A8C5941}" srcId="{078EF12F-C1F3-48C3-A4E6-174764470A55}" destId="{3C67A228-E097-444A-A9DD-05C658B06307}" srcOrd="0" destOrd="0" parTransId="{264C188A-E719-40C0-8AE0-54AEABFC6FA3}" sibTransId="{829AF494-2C73-4842-AD3E-2B25A0AC3D8E}"/>
    <dgm:cxn modelId="{E26B8314-3DB4-4FC0-9FF3-14CF7966FC15}" type="presOf" srcId="{A28E34DE-452C-44ED-8508-24763D2BFDE9}" destId="{480D670C-FF6A-4AC3-9BEA-86D7A7A76D98}" srcOrd="0" destOrd="1" presId="urn:microsoft.com/office/officeart/2018/2/layout/IconLabelDescriptionList"/>
    <dgm:cxn modelId="{B3013418-75F4-4B9F-8AB7-7E755A022D2B}" type="presOf" srcId="{CBF6577F-B000-4696-9698-A4F0B5E4C397}" destId="{83AD40FC-5572-4489-912A-E335028F60ED}" srcOrd="0" destOrd="0" presId="urn:microsoft.com/office/officeart/2018/2/layout/IconLabelDescriptionList"/>
    <dgm:cxn modelId="{7886CF2F-2A96-438F-A84D-5C9FDC5EA119}" srcId="{A7168B9D-4152-4F31-8FA0-4154CD555EEA}" destId="{2439C80D-89CB-4649-8D6E-0FF5C2D80E66}" srcOrd="0" destOrd="0" parTransId="{99C3ECCC-ADE3-4340-B375-D05E6DCDDACA}" sibTransId="{890C6FF9-0377-4A20-B0DA-FF42B145214D}"/>
    <dgm:cxn modelId="{5D3C0178-A9AE-4152-8DCA-1F6694D9C770}" srcId="{3C67A228-E097-444A-A9DD-05C658B06307}" destId="{5F423383-B421-40F2-8A9E-7730703F7B1B}" srcOrd="1" destOrd="0" parTransId="{9E7AF087-2243-46C9-AEDE-B6C193E56E8C}" sibTransId="{AA16B8CA-AAFD-42B9-9BEE-8A06EB219507}"/>
    <dgm:cxn modelId="{9D5A0E78-1204-470C-B39C-44A9B4934FE6}" srcId="{A7168B9D-4152-4F31-8FA0-4154CD555EEA}" destId="{078EF12F-C1F3-48C3-A4E6-174764470A55}" srcOrd="2" destOrd="0" parTransId="{596D47A5-FE27-455C-A79B-D6BA8615FC8E}" sibTransId="{0435A574-A4C0-41AB-8550-5D154B0BD6DF}"/>
    <dgm:cxn modelId="{2FFB6A84-4B20-4C78-B532-51F8AC8AFAE8}" srcId="{A7168B9D-4152-4F31-8FA0-4154CD555EEA}" destId="{64BB27C4-D960-44ED-A800-6ECBE7EE007F}" srcOrd="1" destOrd="0" parTransId="{2DA1969A-758C-49CE-A442-F3B20E070499}" sibTransId="{456F6905-EC6A-4EA9-889C-A8B003A97100}"/>
    <dgm:cxn modelId="{71018C85-8258-44D4-87DA-4B7F10D0587B}" srcId="{3C67A228-E097-444A-A9DD-05C658B06307}" destId="{A28E34DE-452C-44ED-8508-24763D2BFDE9}" srcOrd="0" destOrd="0" parTransId="{CEC58BB8-024E-4C67-A426-E910A5AB0FFB}" sibTransId="{949F59E5-8DA8-424E-80BD-1F174A654F14}"/>
    <dgm:cxn modelId="{A38C3B94-1154-4868-A6AF-58D7787F6153}" type="presOf" srcId="{64BB27C4-D960-44ED-A800-6ECBE7EE007F}" destId="{3D7ECC53-A8E7-4D8D-9449-6C9E5F6A6B63}" srcOrd="0" destOrd="0" presId="urn:microsoft.com/office/officeart/2018/2/layout/IconLabelDescriptionList"/>
    <dgm:cxn modelId="{2997C895-340D-4F0B-8203-803B1CBFD0E6}" type="presOf" srcId="{A2BD2EFE-AAC8-4923-8565-05464112D430}" destId="{480D670C-FF6A-4AC3-9BEA-86D7A7A76D98}" srcOrd="0" destOrd="3" presId="urn:microsoft.com/office/officeart/2018/2/layout/IconLabelDescriptionList"/>
    <dgm:cxn modelId="{6EB323A9-542A-4803-BFAC-D83C5D65BA40}" type="presOf" srcId="{3588EB67-39CF-4D83-B8B0-0ABF5B93C796}" destId="{83AD40FC-5572-4489-912A-E335028F60ED}" srcOrd="0" destOrd="1" presId="urn:microsoft.com/office/officeart/2018/2/layout/IconLabelDescriptionList"/>
    <dgm:cxn modelId="{BE1250AA-A804-4E80-82D7-AE4D35D86052}" type="presOf" srcId="{3C67A228-E097-444A-A9DD-05C658B06307}" destId="{480D670C-FF6A-4AC3-9BEA-86D7A7A76D98}" srcOrd="0" destOrd="0" presId="urn:microsoft.com/office/officeart/2018/2/layout/IconLabelDescriptionList"/>
    <dgm:cxn modelId="{C13996B4-9E07-4DBB-876C-A5C4D280C3C1}" type="presOf" srcId="{3A86A612-BCE0-4592-B10A-B879621B0B5E}" destId="{83AD40FC-5572-4489-912A-E335028F60ED}" srcOrd="0" destOrd="2" presId="urn:microsoft.com/office/officeart/2018/2/layout/IconLabelDescriptionList"/>
    <dgm:cxn modelId="{17066AB7-7D3C-451F-9B70-EFF3498B2BC5}" type="presOf" srcId="{A7168B9D-4152-4F31-8FA0-4154CD555EEA}" destId="{A6221E3A-75AF-4687-BF02-7EB21E02CA1B}" srcOrd="0" destOrd="0" presId="urn:microsoft.com/office/officeart/2018/2/layout/IconLabelDescriptionList"/>
    <dgm:cxn modelId="{8A958ABB-DF01-4630-91CF-96F0DF9D003B}" type="presOf" srcId="{078EF12F-C1F3-48C3-A4E6-174764470A55}" destId="{494A3FB3-E734-42A2-8E15-8DAA9443BCFD}" srcOrd="0" destOrd="0" presId="urn:microsoft.com/office/officeart/2018/2/layout/IconLabelDescriptionList"/>
    <dgm:cxn modelId="{D1E346C5-F8AD-4477-B932-C47A6EF3CAA3}" srcId="{2439C80D-89CB-4649-8D6E-0FF5C2D80E66}" destId="{CBF6577F-B000-4696-9698-A4F0B5E4C397}" srcOrd="0" destOrd="0" parTransId="{14873263-7660-4779-9157-130BF3A74BD9}" sibTransId="{6B831D47-1CF5-411B-9695-0FC102D2979A}"/>
    <dgm:cxn modelId="{1DF6E9D1-539B-4516-A19E-990F6C463EB0}" type="presOf" srcId="{2439C80D-89CB-4649-8D6E-0FF5C2D80E66}" destId="{811E2848-F22F-41AF-AB39-A1713CA52FB1}" srcOrd="0" destOrd="0" presId="urn:microsoft.com/office/officeart/2018/2/layout/IconLabelDescriptionList"/>
    <dgm:cxn modelId="{B8ED28D7-6BD4-431F-96BD-7A91DA993FC3}" srcId="{2439C80D-89CB-4649-8D6E-0FF5C2D80E66}" destId="{3A86A612-BCE0-4592-B10A-B879621B0B5E}" srcOrd="2" destOrd="0" parTransId="{33AB9B1C-3BC1-48A4-8C6A-59F27253D70F}" sibTransId="{9EE08A2E-77CD-40CD-AA17-E18C2998F31A}"/>
    <dgm:cxn modelId="{5B959FDD-80B8-46DD-AED4-8438ADD6D54C}" type="presOf" srcId="{5F423383-B421-40F2-8A9E-7730703F7B1B}" destId="{480D670C-FF6A-4AC3-9BEA-86D7A7A76D98}" srcOrd="0" destOrd="2" presId="urn:microsoft.com/office/officeart/2018/2/layout/IconLabelDescriptionList"/>
    <dgm:cxn modelId="{1F8953F0-B4B8-404E-8590-9BA6CB0CF04D}" srcId="{3C67A228-E097-444A-A9DD-05C658B06307}" destId="{A2BD2EFE-AAC8-4923-8565-05464112D430}" srcOrd="2" destOrd="0" parTransId="{7AD9B6BF-F7F9-43C4-BCFC-C1BC2C3D8E4F}" sibTransId="{93A66C50-4FD6-44B7-B5F1-8AAC8E89E3F2}"/>
    <dgm:cxn modelId="{2B8BD36A-BCF9-465F-AE78-4A0C544647AB}" type="presParOf" srcId="{A6221E3A-75AF-4687-BF02-7EB21E02CA1B}" destId="{F85292D9-FAEE-4AE7-9D3B-0C7529551A6D}" srcOrd="0" destOrd="0" presId="urn:microsoft.com/office/officeart/2018/2/layout/IconLabelDescriptionList"/>
    <dgm:cxn modelId="{23097E03-5918-4C00-AFD4-9336CA698C6A}" type="presParOf" srcId="{F85292D9-FAEE-4AE7-9D3B-0C7529551A6D}" destId="{911C6301-CCE0-477D-8800-A89E7A5F1224}" srcOrd="0" destOrd="0" presId="urn:microsoft.com/office/officeart/2018/2/layout/IconLabelDescriptionList"/>
    <dgm:cxn modelId="{970745E3-C971-455C-A96F-8EB6D91E3CEE}" type="presParOf" srcId="{F85292D9-FAEE-4AE7-9D3B-0C7529551A6D}" destId="{21AD3310-570A-4FA8-B8D6-B03BBE693F84}" srcOrd="1" destOrd="0" presId="urn:microsoft.com/office/officeart/2018/2/layout/IconLabelDescriptionList"/>
    <dgm:cxn modelId="{EC59A572-F883-4E9D-851E-75E58C1450CA}" type="presParOf" srcId="{F85292D9-FAEE-4AE7-9D3B-0C7529551A6D}" destId="{811E2848-F22F-41AF-AB39-A1713CA52FB1}" srcOrd="2" destOrd="0" presId="urn:microsoft.com/office/officeart/2018/2/layout/IconLabelDescriptionList"/>
    <dgm:cxn modelId="{F3C3FC3D-20B2-4C94-8FC1-00A5F1E8BCBC}" type="presParOf" srcId="{F85292D9-FAEE-4AE7-9D3B-0C7529551A6D}" destId="{9829298E-3095-4076-91ED-D929C351747E}" srcOrd="3" destOrd="0" presId="urn:microsoft.com/office/officeart/2018/2/layout/IconLabelDescriptionList"/>
    <dgm:cxn modelId="{FCF03BE1-A67D-42D5-8F0A-A0A1D91EEF6B}" type="presParOf" srcId="{F85292D9-FAEE-4AE7-9D3B-0C7529551A6D}" destId="{83AD40FC-5572-4489-912A-E335028F60ED}" srcOrd="4" destOrd="0" presId="urn:microsoft.com/office/officeart/2018/2/layout/IconLabelDescriptionList"/>
    <dgm:cxn modelId="{EC1364A8-C33C-4B07-A367-B513467F2D37}" type="presParOf" srcId="{A6221E3A-75AF-4687-BF02-7EB21E02CA1B}" destId="{57EB8CD4-88F1-4E29-93D1-F45F0F6EEC09}" srcOrd="1" destOrd="0" presId="urn:microsoft.com/office/officeart/2018/2/layout/IconLabelDescriptionList"/>
    <dgm:cxn modelId="{0E199BB8-D891-4EF0-8504-A8F0A0BD324E}" type="presParOf" srcId="{A6221E3A-75AF-4687-BF02-7EB21E02CA1B}" destId="{3690BFC1-CD3D-46A2-B9DD-599CF249F890}" srcOrd="2" destOrd="0" presId="urn:microsoft.com/office/officeart/2018/2/layout/IconLabelDescriptionList"/>
    <dgm:cxn modelId="{14D373A6-D25E-4E78-8438-2AF959E1D1EB}" type="presParOf" srcId="{3690BFC1-CD3D-46A2-B9DD-599CF249F890}" destId="{5098A3CE-8A27-4BAB-AD82-347D5D0F7A7F}" srcOrd="0" destOrd="0" presId="urn:microsoft.com/office/officeart/2018/2/layout/IconLabelDescriptionList"/>
    <dgm:cxn modelId="{34CB17CA-70CF-4769-BA76-9D39078B9130}" type="presParOf" srcId="{3690BFC1-CD3D-46A2-B9DD-599CF249F890}" destId="{3BC51AF7-5B37-4B93-944C-72CD6D615531}" srcOrd="1" destOrd="0" presId="urn:microsoft.com/office/officeart/2018/2/layout/IconLabelDescriptionList"/>
    <dgm:cxn modelId="{FE130B30-CE17-47AB-9B65-87C6EF08D1BE}" type="presParOf" srcId="{3690BFC1-CD3D-46A2-B9DD-599CF249F890}" destId="{3D7ECC53-A8E7-4D8D-9449-6C9E5F6A6B63}" srcOrd="2" destOrd="0" presId="urn:microsoft.com/office/officeart/2018/2/layout/IconLabelDescriptionList"/>
    <dgm:cxn modelId="{169173C7-447B-40AA-8EA3-57349E441D9A}" type="presParOf" srcId="{3690BFC1-CD3D-46A2-B9DD-599CF249F890}" destId="{E766FD65-7F7F-4F9B-ADFD-5121164335A9}" srcOrd="3" destOrd="0" presId="urn:microsoft.com/office/officeart/2018/2/layout/IconLabelDescriptionList"/>
    <dgm:cxn modelId="{94868A0B-3A2D-437A-955F-B00924549BA3}" type="presParOf" srcId="{3690BFC1-CD3D-46A2-B9DD-599CF249F890}" destId="{229BEADB-EA5C-4A9A-AA81-FE8B9F0BE8DA}" srcOrd="4" destOrd="0" presId="urn:microsoft.com/office/officeart/2018/2/layout/IconLabelDescriptionList"/>
    <dgm:cxn modelId="{34634289-FF37-4176-97D8-84BB7E81C5EE}" type="presParOf" srcId="{A6221E3A-75AF-4687-BF02-7EB21E02CA1B}" destId="{AB972E1C-9363-4E94-9938-5AF425459CF2}" srcOrd="3" destOrd="0" presId="urn:microsoft.com/office/officeart/2018/2/layout/IconLabelDescriptionList"/>
    <dgm:cxn modelId="{D08045EA-0E31-4538-BB21-0772DFAB952D}" type="presParOf" srcId="{A6221E3A-75AF-4687-BF02-7EB21E02CA1B}" destId="{1CABD179-2181-4EA5-9923-97873EA48BF0}" srcOrd="4" destOrd="0" presId="urn:microsoft.com/office/officeart/2018/2/layout/IconLabelDescriptionList"/>
    <dgm:cxn modelId="{CDC961A9-CC83-4527-A75D-63E8805FC83C}" type="presParOf" srcId="{1CABD179-2181-4EA5-9923-97873EA48BF0}" destId="{CA22E217-BF74-4BDB-AED7-921432438E40}" srcOrd="0" destOrd="0" presId="urn:microsoft.com/office/officeart/2018/2/layout/IconLabelDescriptionList"/>
    <dgm:cxn modelId="{095F863F-6262-4E58-A19F-2A40DFF72A4D}" type="presParOf" srcId="{1CABD179-2181-4EA5-9923-97873EA48BF0}" destId="{2AF8FA0C-D6C8-4BE0-8760-896447480DEC}" srcOrd="1" destOrd="0" presId="urn:microsoft.com/office/officeart/2018/2/layout/IconLabelDescriptionList"/>
    <dgm:cxn modelId="{BA4AD838-FC89-433E-A4DA-594C5FEDF7BF}" type="presParOf" srcId="{1CABD179-2181-4EA5-9923-97873EA48BF0}" destId="{494A3FB3-E734-42A2-8E15-8DAA9443BCFD}" srcOrd="2" destOrd="0" presId="urn:microsoft.com/office/officeart/2018/2/layout/IconLabelDescriptionList"/>
    <dgm:cxn modelId="{C3B6E48E-D040-44C3-B02E-42A85BE8D5B6}" type="presParOf" srcId="{1CABD179-2181-4EA5-9923-97873EA48BF0}" destId="{D085ED2E-5D94-48A1-BFB5-784CEBC9C202}" srcOrd="3" destOrd="0" presId="urn:microsoft.com/office/officeart/2018/2/layout/IconLabelDescriptionList"/>
    <dgm:cxn modelId="{C85F28B2-2ED2-498D-A838-76F6E5A86996}" type="presParOf" srcId="{1CABD179-2181-4EA5-9923-97873EA48BF0}" destId="{480D670C-FF6A-4AC3-9BEA-86D7A7A76D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C6301-CCE0-477D-8800-A89E7A5F1224}">
      <dsp:nvSpPr>
        <dsp:cNvPr id="0" name=""/>
        <dsp:cNvSpPr/>
      </dsp:nvSpPr>
      <dsp:spPr>
        <a:xfrm>
          <a:off x="9419" y="0"/>
          <a:ext cx="1059136" cy="841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E2848-F22F-41AF-AB39-A1713CA52FB1}">
      <dsp:nvSpPr>
        <dsp:cNvPr id="0" name=""/>
        <dsp:cNvSpPr/>
      </dsp:nvSpPr>
      <dsp:spPr>
        <a:xfrm>
          <a:off x="9419" y="956214"/>
          <a:ext cx="3026104" cy="36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Frontend / User End</a:t>
          </a:r>
        </a:p>
      </dsp:txBody>
      <dsp:txXfrm>
        <a:off x="9419" y="956214"/>
        <a:ext cx="3026104" cy="360526"/>
      </dsp:txXfrm>
    </dsp:sp>
    <dsp:sp modelId="{83AD40FC-5572-4489-912A-E335028F60ED}">
      <dsp:nvSpPr>
        <dsp:cNvPr id="0" name=""/>
        <dsp:cNvSpPr/>
      </dsp:nvSpPr>
      <dsp:spPr>
        <a:xfrm>
          <a:off x="9419" y="1370223"/>
          <a:ext cx="3026104" cy="199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Registration and authentication Module with encryption and decryption.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Different roles for administrators, instructors and students with corresponding access privileges.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Contributed in UI/UX design of project.</a:t>
          </a:r>
        </a:p>
      </dsp:txBody>
      <dsp:txXfrm>
        <a:off x="9419" y="1370223"/>
        <a:ext cx="3026104" cy="1996589"/>
      </dsp:txXfrm>
    </dsp:sp>
    <dsp:sp modelId="{5098A3CE-8A27-4BAB-AD82-347D5D0F7A7F}">
      <dsp:nvSpPr>
        <dsp:cNvPr id="0" name=""/>
        <dsp:cNvSpPr/>
      </dsp:nvSpPr>
      <dsp:spPr>
        <a:xfrm>
          <a:off x="4290357" y="0"/>
          <a:ext cx="1059136" cy="841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CC53-A8E7-4D8D-9449-6C9E5F6A6B63}">
      <dsp:nvSpPr>
        <dsp:cNvPr id="0" name=""/>
        <dsp:cNvSpPr/>
      </dsp:nvSpPr>
      <dsp:spPr>
        <a:xfrm>
          <a:off x="4246480" y="933346"/>
          <a:ext cx="3026104" cy="36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Bug Fixing</a:t>
          </a:r>
        </a:p>
      </dsp:txBody>
      <dsp:txXfrm>
        <a:off x="4246480" y="933346"/>
        <a:ext cx="3026104" cy="360526"/>
      </dsp:txXfrm>
    </dsp:sp>
    <dsp:sp modelId="{229BEADB-EA5C-4A9A-AA81-FE8B9F0BE8DA}">
      <dsp:nvSpPr>
        <dsp:cNvPr id="0" name=""/>
        <dsp:cNvSpPr/>
      </dsp:nvSpPr>
      <dsp:spPr>
        <a:xfrm>
          <a:off x="3565092" y="1370223"/>
          <a:ext cx="3026104" cy="199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2E217-BF74-4BDB-AED7-921432438E40}">
      <dsp:nvSpPr>
        <dsp:cNvPr id="0" name=""/>
        <dsp:cNvSpPr/>
      </dsp:nvSpPr>
      <dsp:spPr>
        <a:xfrm>
          <a:off x="7120764" y="0"/>
          <a:ext cx="1059136" cy="8412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A3FB3-E734-42A2-8E15-8DAA9443BCFD}">
      <dsp:nvSpPr>
        <dsp:cNvPr id="0" name=""/>
        <dsp:cNvSpPr/>
      </dsp:nvSpPr>
      <dsp:spPr>
        <a:xfrm>
          <a:off x="7120764" y="956214"/>
          <a:ext cx="3026104" cy="36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User dashboard</a:t>
          </a:r>
        </a:p>
      </dsp:txBody>
      <dsp:txXfrm>
        <a:off x="7120764" y="956214"/>
        <a:ext cx="3026104" cy="360526"/>
      </dsp:txXfrm>
    </dsp:sp>
    <dsp:sp modelId="{480D670C-FF6A-4AC3-9BEA-86D7A7A76D98}">
      <dsp:nvSpPr>
        <dsp:cNvPr id="0" name=""/>
        <dsp:cNvSpPr/>
      </dsp:nvSpPr>
      <dsp:spPr>
        <a:xfrm>
          <a:off x="7065326" y="1370223"/>
          <a:ext cx="3026104" cy="1996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 Dashboard –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Total available course department wise.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Total registered student/employes department wise.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Total registered students</a:t>
          </a:r>
        </a:p>
      </dsp:txBody>
      <dsp:txXfrm>
        <a:off x="7065326" y="1370223"/>
        <a:ext cx="3026104" cy="1996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9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765" y="115454"/>
            <a:ext cx="5486400" cy="4114800"/>
          </a:xfrm>
        </p:spPr>
        <p:txBody>
          <a:bodyPr anchor="ctr">
            <a:normAutofit/>
          </a:bodyPr>
          <a:lstStyle/>
          <a:p>
            <a:r>
              <a:rPr lang="en-US" dirty="0"/>
              <a:t>Progress Report </a:t>
            </a:r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30357E57-6447-18F2-E29B-37AA4722C1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474" y="1371600"/>
            <a:ext cx="4056726" cy="3023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7AD138-8EBE-56F6-E35C-4C271EADF457}"/>
              </a:ext>
            </a:extLst>
          </p:cNvPr>
          <p:cNvSpPr txBox="1"/>
          <p:nvPr/>
        </p:nvSpPr>
        <p:spPr>
          <a:xfrm>
            <a:off x="1071418" y="3121891"/>
            <a:ext cx="593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Name:- Rahul Diwan</a:t>
            </a:r>
          </a:p>
          <a:p>
            <a:r>
              <a:rPr lang="en-US" dirty="0"/>
              <a:t>Application No:- 97230001039</a:t>
            </a:r>
          </a:p>
          <a:p>
            <a:r>
              <a:rPr lang="en-US" dirty="0"/>
              <a:t>Project/Reporting Manager:- Mr. Keshav Raghuvanshi sir</a:t>
            </a:r>
          </a:p>
          <a:p>
            <a:r>
              <a:rPr lang="en-US" dirty="0"/>
              <a:t>Entity:- COE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37" y="-161510"/>
            <a:ext cx="9779183" cy="1744415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6517"/>
            <a:ext cx="11231419" cy="4184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Project Name</a:t>
            </a:r>
            <a:r>
              <a:rPr lang="en-US" dirty="0"/>
              <a:t>:- </a:t>
            </a:r>
            <a:r>
              <a:rPr lang="en-US" sz="2400" dirty="0" err="1"/>
              <a:t>eShiksha</a:t>
            </a:r>
            <a:r>
              <a:rPr lang="en-US" sz="2400" dirty="0"/>
              <a:t>-LMS (Learning Management System)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Department</a:t>
            </a:r>
            <a:r>
              <a:rPr lang="en-US" dirty="0"/>
              <a:t>:- </a:t>
            </a:r>
            <a:r>
              <a:rPr lang="en-US" sz="2400" dirty="0"/>
              <a:t>Department of Science and Technology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Purpose:-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D0D0D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P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rovide</a:t>
            </a:r>
            <a:r>
              <a:rPr lang="en-US" sz="1800" b="1" kern="1200" spc="-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training</a:t>
            </a:r>
            <a:r>
              <a:rPr lang="en-US" sz="1800" b="1" kern="1200" spc="-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and</a:t>
            </a:r>
            <a:r>
              <a:rPr lang="en-US" sz="1800" b="1" kern="1200" spc="1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self-learning</a:t>
            </a:r>
            <a:r>
              <a:rPr lang="en-US" sz="1800" b="1" kern="1200" spc="-1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courses</a:t>
            </a:r>
            <a:r>
              <a:rPr lang="en-US" sz="1800" b="1" kern="1200" spc="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to</a:t>
            </a:r>
            <a:r>
              <a:rPr lang="en-US" sz="1800" b="1" spc="-15" dirty="0">
                <a:solidFill>
                  <a:srgbClr val="0D0D0D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 govt. department</a:t>
            </a:r>
            <a:r>
              <a:rPr lang="en-US" sz="1800" b="1" kern="1200" spc="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0D0D0D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W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ill</a:t>
            </a:r>
            <a:r>
              <a:rPr lang="en-US" sz="1800" b="1" kern="1200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also</a:t>
            </a:r>
            <a:r>
              <a:rPr lang="en-US" sz="1800" b="1" kern="1200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track</a:t>
            </a:r>
            <a:r>
              <a:rPr lang="en-US" sz="1800" b="1" kern="1200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the</a:t>
            </a:r>
            <a:r>
              <a:rPr lang="en-US" sz="1800" b="1" kern="1200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learning</a:t>
            </a:r>
            <a:r>
              <a:rPr lang="en-US" sz="1800" b="1" kern="1200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activities of</a:t>
            </a:r>
            <a:r>
              <a:rPr lang="en-US" sz="1800" b="1" kern="1200" spc="-2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all</a:t>
            </a:r>
            <a:r>
              <a:rPr lang="en-US" sz="1800" b="1" kern="1200" spc="-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employees</a:t>
            </a:r>
            <a:r>
              <a:rPr lang="en-US" sz="1800" b="1" dirty="0">
                <a:solidFill>
                  <a:srgbClr val="0D0D0D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A</a:t>
            </a:r>
            <a:r>
              <a:rPr lang="en-US" sz="1800" b="1" kern="1200" spc="-1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department can</a:t>
            </a:r>
            <a:r>
              <a:rPr lang="en-US" sz="1800" b="1" kern="1200" spc="-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also</a:t>
            </a:r>
            <a:r>
              <a:rPr lang="en-US" sz="1800" b="1" kern="1200" spc="-1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provide a</a:t>
            </a:r>
            <a:r>
              <a:rPr lang="en-US" sz="1800" b="1" kern="1200" spc="-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certificate</a:t>
            </a:r>
            <a:r>
              <a:rPr lang="en-US" sz="1800" b="1" kern="1200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to</a:t>
            </a:r>
            <a:r>
              <a:rPr lang="en-US" sz="1800" b="1" kern="1200" spc="-2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motivate</a:t>
            </a:r>
            <a:r>
              <a:rPr lang="en-US" sz="1800" b="1" kern="1200" spc="-1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the</a:t>
            </a:r>
            <a:r>
              <a:rPr lang="en-US" sz="1800" b="1" kern="1200" spc="-5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 </a:t>
            </a:r>
            <a:r>
              <a:rPr lang="en-US" sz="1800" b="1" kern="1200" dirty="0">
                <a:solidFill>
                  <a:srgbClr val="0D0D0D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+mn-cs"/>
              </a:rPr>
              <a:t>employees.</a:t>
            </a:r>
            <a:endParaRPr lang="en-US" sz="1400" dirty="0">
              <a:effectLst/>
            </a:endParaRPr>
          </a:p>
          <a:p>
            <a:pPr lvl="1"/>
            <a:endParaRPr lang="en-US" sz="1800" dirty="0">
              <a:effectLst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15D59-D1B3-73C1-4B07-70C497EBF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18" y="2990938"/>
            <a:ext cx="4357490" cy="25246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3.png">
            <a:extLst>
              <a:ext uri="{FF2B5EF4-FFF2-40B4-BE49-F238E27FC236}">
                <a16:creationId xmlns:a16="http://schemas.microsoft.com/office/drawing/2014/main" id="{7D21CF88-7EF1-3FBA-0384-98FBD186F3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9856" y="110832"/>
            <a:ext cx="5597236" cy="6284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FACDC-A709-A706-DFC1-D868B89E3713}"/>
              </a:ext>
            </a:extLst>
          </p:cNvPr>
          <p:cNvSpPr txBox="1"/>
          <p:nvPr/>
        </p:nvSpPr>
        <p:spPr>
          <a:xfrm>
            <a:off x="4876800" y="5818271"/>
            <a:ext cx="342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work and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0573-9DDB-C263-1BA9-DFCC39F1B386}"/>
              </a:ext>
            </a:extLst>
          </p:cNvPr>
          <p:cNvSpPr txBox="1"/>
          <p:nvPr/>
        </p:nvSpPr>
        <p:spPr>
          <a:xfrm>
            <a:off x="2679289" y="4704735"/>
            <a:ext cx="147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Approved</a:t>
            </a:r>
          </a:p>
        </p:txBody>
      </p:sp>
    </p:spTree>
    <p:extLst>
      <p:ext uri="{BB962C8B-B14F-4D97-AF65-F5344CB8AC3E}">
        <p14:creationId xmlns:p14="http://schemas.microsoft.com/office/powerpoint/2010/main" val="27457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4.jpeg">
            <a:extLst>
              <a:ext uri="{FF2B5EF4-FFF2-40B4-BE49-F238E27FC236}">
                <a16:creationId xmlns:a16="http://schemas.microsoft.com/office/drawing/2014/main" id="{A0541373-EF3A-E612-691D-51D3CD0A7B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8833" y="190796"/>
            <a:ext cx="6635058" cy="5489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18F3D-29C5-9735-56F0-4D9C6C61D446}"/>
              </a:ext>
            </a:extLst>
          </p:cNvPr>
          <p:cNvSpPr txBox="1"/>
          <p:nvPr/>
        </p:nvSpPr>
        <p:spPr>
          <a:xfrm>
            <a:off x="6751781" y="5680364"/>
            <a:ext cx="250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Working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82450-F44E-8FE4-E1F2-4B73BD06261D}"/>
              </a:ext>
            </a:extLst>
          </p:cNvPr>
          <p:cNvSpPr txBox="1"/>
          <p:nvPr/>
        </p:nvSpPr>
        <p:spPr>
          <a:xfrm>
            <a:off x="6998600" y="1910407"/>
            <a:ext cx="1112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Registered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My role and responsibility :-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66F56E6-A5BD-C82D-7D3F-E8A980CC3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070346"/>
              </p:ext>
            </p:extLst>
          </p:nvPr>
        </p:nvGraphicFramePr>
        <p:xfrm>
          <a:off x="1167492" y="2084832"/>
          <a:ext cx="10156289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987F0A-48DA-49C2-18CF-053B3CA20118}"/>
              </a:ext>
            </a:extLst>
          </p:cNvPr>
          <p:cNvSpPr txBox="1"/>
          <p:nvPr/>
        </p:nvSpPr>
        <p:spPr>
          <a:xfrm>
            <a:off x="5043055" y="3629891"/>
            <a:ext cx="217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Bugs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162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Tenorite</vt:lpstr>
      <vt:lpstr>Wingdings</vt:lpstr>
      <vt:lpstr>Custom</vt:lpstr>
      <vt:lpstr>Progress Report </vt:lpstr>
      <vt:lpstr>Project Overview</vt:lpstr>
      <vt:lpstr>PowerPoint Presentation</vt:lpstr>
      <vt:lpstr>PowerPoint Presentation</vt:lpstr>
      <vt:lpstr>My role and responsibility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2024-04-25T15:37:47Z</dcterms:created>
  <dcterms:modified xsi:type="dcterms:W3CDTF">2024-04-26T06:35:24Z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