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0" r:id="rId5"/>
    <p:sldId id="262" r:id="rId6"/>
    <p:sldId id="259" r:id="rId7"/>
    <p:sldId id="27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BD2C0-40E6-45FF-9EE1-F696436BC22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A6600A-08A2-40BA-AF00-D9F766B519A9}">
      <dgm:prSet/>
      <dgm:spPr/>
      <dgm:t>
        <a:bodyPr/>
        <a:lstStyle/>
        <a:p>
          <a:pPr rtl="0"/>
          <a:r>
            <a:rPr lang="en-US" dirty="0" smtClean="0"/>
            <a:t>Create array</a:t>
          </a:r>
          <a:endParaRPr lang="en-US" dirty="0"/>
        </a:p>
      </dgm:t>
    </dgm:pt>
    <dgm:pt modelId="{92390448-F8E7-487A-8E8A-3949DEFC080B}" type="parTrans" cxnId="{3BE6AAAD-12FE-40B7-B937-6F9CC8A73EE2}">
      <dgm:prSet/>
      <dgm:spPr/>
      <dgm:t>
        <a:bodyPr/>
        <a:lstStyle/>
        <a:p>
          <a:endParaRPr lang="en-US"/>
        </a:p>
      </dgm:t>
    </dgm:pt>
    <dgm:pt modelId="{6EB05F06-6D55-4804-B799-2733424EB61D}" type="sibTrans" cxnId="{3BE6AAAD-12FE-40B7-B937-6F9CC8A73EE2}">
      <dgm:prSet/>
      <dgm:spPr/>
      <dgm:t>
        <a:bodyPr/>
        <a:lstStyle/>
        <a:p>
          <a:endParaRPr lang="en-US"/>
        </a:p>
      </dgm:t>
    </dgm:pt>
    <dgm:pt modelId="{19B34784-4A32-49AD-995F-E22368A0CE99}">
      <dgm:prSet/>
      <dgm:spPr/>
      <dgm:t>
        <a:bodyPr/>
        <a:lstStyle/>
        <a:p>
          <a:pPr rtl="0"/>
          <a:r>
            <a:rPr lang="en-US" dirty="0" smtClean="0"/>
            <a:t>need to know capacity</a:t>
          </a:r>
          <a:endParaRPr lang="en-US" dirty="0"/>
        </a:p>
      </dgm:t>
    </dgm:pt>
    <dgm:pt modelId="{C8395E28-ECCE-4254-BA80-1F8BEEDFD784}" type="parTrans" cxnId="{462753EA-32AC-4AD6-A1FC-65DEF1913E74}">
      <dgm:prSet/>
      <dgm:spPr/>
      <dgm:t>
        <a:bodyPr/>
        <a:lstStyle/>
        <a:p>
          <a:endParaRPr lang="en-US"/>
        </a:p>
      </dgm:t>
    </dgm:pt>
    <dgm:pt modelId="{F6B3EE1B-28E9-4113-AE5E-6B79305D6F62}" type="sibTrans" cxnId="{462753EA-32AC-4AD6-A1FC-65DEF1913E74}">
      <dgm:prSet/>
      <dgm:spPr/>
      <dgm:t>
        <a:bodyPr/>
        <a:lstStyle/>
        <a:p>
          <a:endParaRPr lang="en-US"/>
        </a:p>
      </dgm:t>
    </dgm:pt>
    <dgm:pt modelId="{BA65525E-A0FD-42EE-9075-6D382BBA33AB}">
      <dgm:prSet/>
      <dgm:spPr/>
      <dgm:t>
        <a:bodyPr/>
        <a:lstStyle/>
        <a:p>
          <a:pPr rtl="0"/>
          <a:r>
            <a:rPr lang="en-US" dirty="0" smtClean="0"/>
            <a:t>user input</a:t>
          </a:r>
          <a:endParaRPr lang="en-US" dirty="0"/>
        </a:p>
      </dgm:t>
    </dgm:pt>
    <dgm:pt modelId="{0B46FFF8-122D-41D0-A791-BCB9FD196027}" type="parTrans" cxnId="{0CF947EE-20AC-4EB1-B7CA-4D869B49406B}">
      <dgm:prSet/>
      <dgm:spPr/>
      <dgm:t>
        <a:bodyPr/>
        <a:lstStyle/>
        <a:p>
          <a:endParaRPr lang="en-US"/>
        </a:p>
      </dgm:t>
    </dgm:pt>
    <dgm:pt modelId="{DD505FB7-6867-4F83-A68D-CECF27164770}" type="sibTrans" cxnId="{0CF947EE-20AC-4EB1-B7CA-4D869B49406B}">
      <dgm:prSet/>
      <dgm:spPr/>
      <dgm:t>
        <a:bodyPr/>
        <a:lstStyle/>
        <a:p>
          <a:endParaRPr lang="en-US"/>
        </a:p>
      </dgm:t>
    </dgm:pt>
    <dgm:pt modelId="{FBDA3BF9-BF12-43DC-BF64-EBD02D993DD3}">
      <dgm:prSet/>
      <dgm:spPr/>
      <dgm:t>
        <a:bodyPr/>
        <a:lstStyle/>
        <a:p>
          <a:pPr rtl="0"/>
          <a:r>
            <a:rPr lang="en-US" dirty="0" smtClean="0"/>
            <a:t>by constructor</a:t>
          </a:r>
          <a:endParaRPr lang="en-US" dirty="0"/>
        </a:p>
      </dgm:t>
    </dgm:pt>
    <dgm:pt modelId="{00F4D1FC-A72B-44B6-9007-DED58A09ACBF}" type="parTrans" cxnId="{55C0B6D2-0D4D-4DC6-A86B-687303E35805}">
      <dgm:prSet/>
      <dgm:spPr/>
      <dgm:t>
        <a:bodyPr/>
        <a:lstStyle/>
        <a:p>
          <a:endParaRPr lang="en-US"/>
        </a:p>
      </dgm:t>
    </dgm:pt>
    <dgm:pt modelId="{7D16FBE8-A811-41D7-A312-046CEA45F21C}" type="sibTrans" cxnId="{55C0B6D2-0D4D-4DC6-A86B-687303E35805}">
      <dgm:prSet/>
      <dgm:spPr/>
      <dgm:t>
        <a:bodyPr/>
        <a:lstStyle/>
        <a:p>
          <a:endParaRPr lang="en-US"/>
        </a:p>
      </dgm:t>
    </dgm:pt>
    <dgm:pt modelId="{EF52ABD1-8788-4F6D-A015-BDDA1759FAA5}" type="pres">
      <dgm:prSet presAssocID="{21DBD2C0-40E6-45FF-9EE1-F696436BC22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978F855-D843-459A-B257-9697D450AC5F}" type="pres">
      <dgm:prSet presAssocID="{21DBD2C0-40E6-45FF-9EE1-F696436BC22F}" presName="dummyMaxCanvas" presStyleCnt="0">
        <dgm:presLayoutVars/>
      </dgm:prSet>
      <dgm:spPr/>
    </dgm:pt>
    <dgm:pt modelId="{17D13045-6CE2-439A-A3C9-848074ECB121}" type="pres">
      <dgm:prSet presAssocID="{21DBD2C0-40E6-45FF-9EE1-F696436BC22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746651C-AD2B-445E-AE23-41BF4875D79C}" type="pres">
      <dgm:prSet presAssocID="{21DBD2C0-40E6-45FF-9EE1-F696436BC22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76ED201-B012-4609-808D-311851A3419D}" type="pres">
      <dgm:prSet presAssocID="{21DBD2C0-40E6-45FF-9EE1-F696436BC22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DC0393CF-330B-45CA-9384-08E7BBAEA6DC}" type="pres">
      <dgm:prSet presAssocID="{21DBD2C0-40E6-45FF-9EE1-F696436BC22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4BEC657-B1C5-4809-A46F-2D1217E31362}" type="pres">
      <dgm:prSet presAssocID="{21DBD2C0-40E6-45FF-9EE1-F696436BC22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08C8633-8BD4-49E3-B552-D72000526216}" type="pres">
      <dgm:prSet presAssocID="{21DBD2C0-40E6-45FF-9EE1-F696436BC22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4BB14AD-9296-4110-90B3-6E49A8961E18}" type="pres">
      <dgm:prSet presAssocID="{21DBD2C0-40E6-45FF-9EE1-F696436BC22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69381E35-7DC3-4C45-BC74-0B1233D0C579}" type="pres">
      <dgm:prSet presAssocID="{21DBD2C0-40E6-45FF-9EE1-F696436BC22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B7D790AC-D9AE-462D-972A-D0F593894755}" type="pres">
      <dgm:prSet presAssocID="{21DBD2C0-40E6-45FF-9EE1-F696436BC22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FB0E9B1E-6BD6-4733-9FC3-5125956D4408}" type="pres">
      <dgm:prSet presAssocID="{21DBD2C0-40E6-45FF-9EE1-F696436BC22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675531CC-5B95-451C-9BA6-086ABD0572A0}" type="pres">
      <dgm:prSet presAssocID="{21DBD2C0-40E6-45FF-9EE1-F696436BC22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290A2DA5-C4BC-4E6B-AD1F-AD590BB3759E}" type="presOf" srcId="{39A6600A-08A2-40BA-AF00-D9F766B519A9}" destId="{69381E35-7DC3-4C45-BC74-0B1233D0C579}" srcOrd="1" destOrd="0" presId="urn:microsoft.com/office/officeart/2005/8/layout/vProcess5"/>
    <dgm:cxn modelId="{A9AC2E48-BAE5-439A-A3BE-1F282563FC61}" type="presOf" srcId="{F6B3EE1B-28E9-4113-AE5E-6B79305D6F62}" destId="{C08C8633-8BD4-49E3-B552-D72000526216}" srcOrd="0" destOrd="0" presId="urn:microsoft.com/office/officeart/2005/8/layout/vProcess5"/>
    <dgm:cxn modelId="{A860C4F1-A8F6-4617-B57B-85789AF542B3}" type="presOf" srcId="{FBDA3BF9-BF12-43DC-BF64-EBD02D993DD3}" destId="{DC0393CF-330B-45CA-9384-08E7BBAEA6DC}" srcOrd="0" destOrd="0" presId="urn:microsoft.com/office/officeart/2005/8/layout/vProcess5"/>
    <dgm:cxn modelId="{0CF947EE-20AC-4EB1-B7CA-4D869B49406B}" srcId="{21DBD2C0-40E6-45FF-9EE1-F696436BC22F}" destId="{BA65525E-A0FD-42EE-9075-6D382BBA33AB}" srcOrd="2" destOrd="0" parTransId="{0B46FFF8-122D-41D0-A791-BCB9FD196027}" sibTransId="{DD505FB7-6867-4F83-A68D-CECF27164770}"/>
    <dgm:cxn modelId="{462753EA-32AC-4AD6-A1FC-65DEF1913E74}" srcId="{21DBD2C0-40E6-45FF-9EE1-F696436BC22F}" destId="{19B34784-4A32-49AD-995F-E22368A0CE99}" srcOrd="1" destOrd="0" parTransId="{C8395E28-ECCE-4254-BA80-1F8BEEDFD784}" sibTransId="{F6B3EE1B-28E9-4113-AE5E-6B79305D6F62}"/>
    <dgm:cxn modelId="{E6FA16CF-2114-403C-B3BF-77EC74BF1585}" type="presOf" srcId="{21DBD2C0-40E6-45FF-9EE1-F696436BC22F}" destId="{EF52ABD1-8788-4F6D-A015-BDDA1759FAA5}" srcOrd="0" destOrd="0" presId="urn:microsoft.com/office/officeart/2005/8/layout/vProcess5"/>
    <dgm:cxn modelId="{55C0B6D2-0D4D-4DC6-A86B-687303E35805}" srcId="{21DBD2C0-40E6-45FF-9EE1-F696436BC22F}" destId="{FBDA3BF9-BF12-43DC-BF64-EBD02D993DD3}" srcOrd="3" destOrd="0" parTransId="{00F4D1FC-A72B-44B6-9007-DED58A09ACBF}" sibTransId="{7D16FBE8-A811-41D7-A312-046CEA45F21C}"/>
    <dgm:cxn modelId="{64AAB61F-83EE-422C-8B3C-3014824A881F}" type="presOf" srcId="{39A6600A-08A2-40BA-AF00-D9F766B519A9}" destId="{17D13045-6CE2-439A-A3C9-848074ECB121}" srcOrd="0" destOrd="0" presId="urn:microsoft.com/office/officeart/2005/8/layout/vProcess5"/>
    <dgm:cxn modelId="{3BE6AAAD-12FE-40B7-B937-6F9CC8A73EE2}" srcId="{21DBD2C0-40E6-45FF-9EE1-F696436BC22F}" destId="{39A6600A-08A2-40BA-AF00-D9F766B519A9}" srcOrd="0" destOrd="0" parTransId="{92390448-F8E7-487A-8E8A-3949DEFC080B}" sibTransId="{6EB05F06-6D55-4804-B799-2733424EB61D}"/>
    <dgm:cxn modelId="{552FF99D-9AE2-45F8-907A-DFC447F4C3D4}" type="presOf" srcId="{19B34784-4A32-49AD-995F-E22368A0CE99}" destId="{5746651C-AD2B-445E-AE23-41BF4875D79C}" srcOrd="0" destOrd="0" presId="urn:microsoft.com/office/officeart/2005/8/layout/vProcess5"/>
    <dgm:cxn modelId="{C4AAFCD9-6274-473D-9BBD-841A89C73F7D}" type="presOf" srcId="{FBDA3BF9-BF12-43DC-BF64-EBD02D993DD3}" destId="{675531CC-5B95-451C-9BA6-086ABD0572A0}" srcOrd="1" destOrd="0" presId="urn:microsoft.com/office/officeart/2005/8/layout/vProcess5"/>
    <dgm:cxn modelId="{2ABD75BC-3B5A-4ACE-A629-4E7F9E5D3859}" type="presOf" srcId="{BA65525E-A0FD-42EE-9075-6D382BBA33AB}" destId="{FB0E9B1E-6BD6-4733-9FC3-5125956D4408}" srcOrd="1" destOrd="0" presId="urn:microsoft.com/office/officeart/2005/8/layout/vProcess5"/>
    <dgm:cxn modelId="{89FE006E-B431-4DC3-A9E8-03BF8AD2BE7D}" type="presOf" srcId="{BA65525E-A0FD-42EE-9075-6D382BBA33AB}" destId="{776ED201-B012-4609-808D-311851A3419D}" srcOrd="0" destOrd="0" presId="urn:microsoft.com/office/officeart/2005/8/layout/vProcess5"/>
    <dgm:cxn modelId="{98443BBF-D76B-442E-8B88-DB4D5077637B}" type="presOf" srcId="{6EB05F06-6D55-4804-B799-2733424EB61D}" destId="{24BEC657-B1C5-4809-A46F-2D1217E31362}" srcOrd="0" destOrd="0" presId="urn:microsoft.com/office/officeart/2005/8/layout/vProcess5"/>
    <dgm:cxn modelId="{0954E7C4-907B-463B-93B3-CD3E98F3A981}" type="presOf" srcId="{19B34784-4A32-49AD-995F-E22368A0CE99}" destId="{B7D790AC-D9AE-462D-972A-D0F593894755}" srcOrd="1" destOrd="0" presId="urn:microsoft.com/office/officeart/2005/8/layout/vProcess5"/>
    <dgm:cxn modelId="{B529A00C-0A1E-486A-9BCE-DB40EB6BEBA8}" type="presOf" srcId="{DD505FB7-6867-4F83-A68D-CECF27164770}" destId="{F4BB14AD-9296-4110-90B3-6E49A8961E18}" srcOrd="0" destOrd="0" presId="urn:microsoft.com/office/officeart/2005/8/layout/vProcess5"/>
    <dgm:cxn modelId="{EB323760-8308-4926-A5BE-595D903010BA}" type="presParOf" srcId="{EF52ABD1-8788-4F6D-A015-BDDA1759FAA5}" destId="{9978F855-D843-459A-B257-9697D450AC5F}" srcOrd="0" destOrd="0" presId="urn:microsoft.com/office/officeart/2005/8/layout/vProcess5"/>
    <dgm:cxn modelId="{D1758527-D6B2-4F6C-88F0-F89C5C720EEA}" type="presParOf" srcId="{EF52ABD1-8788-4F6D-A015-BDDA1759FAA5}" destId="{17D13045-6CE2-439A-A3C9-848074ECB121}" srcOrd="1" destOrd="0" presId="urn:microsoft.com/office/officeart/2005/8/layout/vProcess5"/>
    <dgm:cxn modelId="{B01BB91A-F02D-4B28-BEEB-0A739BA4ADF4}" type="presParOf" srcId="{EF52ABD1-8788-4F6D-A015-BDDA1759FAA5}" destId="{5746651C-AD2B-445E-AE23-41BF4875D79C}" srcOrd="2" destOrd="0" presId="urn:microsoft.com/office/officeart/2005/8/layout/vProcess5"/>
    <dgm:cxn modelId="{8140A415-0F28-49F3-BBB8-F15203E7683E}" type="presParOf" srcId="{EF52ABD1-8788-4F6D-A015-BDDA1759FAA5}" destId="{776ED201-B012-4609-808D-311851A3419D}" srcOrd="3" destOrd="0" presId="urn:microsoft.com/office/officeart/2005/8/layout/vProcess5"/>
    <dgm:cxn modelId="{F0916C57-5C13-48F7-8922-CE5EE88DD388}" type="presParOf" srcId="{EF52ABD1-8788-4F6D-A015-BDDA1759FAA5}" destId="{DC0393CF-330B-45CA-9384-08E7BBAEA6DC}" srcOrd="4" destOrd="0" presId="urn:microsoft.com/office/officeart/2005/8/layout/vProcess5"/>
    <dgm:cxn modelId="{5E7F550E-442D-4E82-8323-49D51F0D08D3}" type="presParOf" srcId="{EF52ABD1-8788-4F6D-A015-BDDA1759FAA5}" destId="{24BEC657-B1C5-4809-A46F-2D1217E31362}" srcOrd="5" destOrd="0" presId="urn:microsoft.com/office/officeart/2005/8/layout/vProcess5"/>
    <dgm:cxn modelId="{186B7FAC-65DA-477D-B9D7-E371EC1DDC7D}" type="presParOf" srcId="{EF52ABD1-8788-4F6D-A015-BDDA1759FAA5}" destId="{C08C8633-8BD4-49E3-B552-D72000526216}" srcOrd="6" destOrd="0" presId="urn:microsoft.com/office/officeart/2005/8/layout/vProcess5"/>
    <dgm:cxn modelId="{ECA0E1FF-C686-4F7C-B6C2-7E7D6FF29A7B}" type="presParOf" srcId="{EF52ABD1-8788-4F6D-A015-BDDA1759FAA5}" destId="{F4BB14AD-9296-4110-90B3-6E49A8961E18}" srcOrd="7" destOrd="0" presId="urn:microsoft.com/office/officeart/2005/8/layout/vProcess5"/>
    <dgm:cxn modelId="{27E9C759-429B-41FF-8098-BEF5837076AE}" type="presParOf" srcId="{EF52ABD1-8788-4F6D-A015-BDDA1759FAA5}" destId="{69381E35-7DC3-4C45-BC74-0B1233D0C579}" srcOrd="8" destOrd="0" presId="urn:microsoft.com/office/officeart/2005/8/layout/vProcess5"/>
    <dgm:cxn modelId="{E7E7A3AD-2348-4D97-8CF9-B614BF6E11EB}" type="presParOf" srcId="{EF52ABD1-8788-4F6D-A015-BDDA1759FAA5}" destId="{B7D790AC-D9AE-462D-972A-D0F593894755}" srcOrd="9" destOrd="0" presId="urn:microsoft.com/office/officeart/2005/8/layout/vProcess5"/>
    <dgm:cxn modelId="{87681648-1082-4862-BBFB-A7DC0DECA1D2}" type="presParOf" srcId="{EF52ABD1-8788-4F6D-A015-BDDA1759FAA5}" destId="{FB0E9B1E-6BD6-4733-9FC3-5125956D4408}" srcOrd="10" destOrd="0" presId="urn:microsoft.com/office/officeart/2005/8/layout/vProcess5"/>
    <dgm:cxn modelId="{E3985A2E-8EE2-41E0-8C70-945E3E45D9EF}" type="presParOf" srcId="{EF52ABD1-8788-4F6D-A015-BDDA1759FAA5}" destId="{675531CC-5B95-451C-9BA6-086ABD0572A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13045-6CE2-439A-A3C9-848074ECB121}">
      <dsp:nvSpPr>
        <dsp:cNvPr id="0" name=""/>
        <dsp:cNvSpPr/>
      </dsp:nvSpPr>
      <dsp:spPr>
        <a:xfrm>
          <a:off x="0" y="0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Create array</a:t>
          </a:r>
          <a:endParaRPr lang="en-US" sz="2700" kern="1200" dirty="0"/>
        </a:p>
      </dsp:txBody>
      <dsp:txXfrm>
        <a:off x="18167" y="18167"/>
        <a:ext cx="5740029" cy="583934"/>
      </dsp:txXfrm>
    </dsp:sp>
    <dsp:sp modelId="{5746651C-AD2B-445E-AE23-41BF4875D79C}">
      <dsp:nvSpPr>
        <dsp:cNvPr id="0" name=""/>
        <dsp:cNvSpPr/>
      </dsp:nvSpPr>
      <dsp:spPr>
        <a:xfrm>
          <a:off x="541172" y="733044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-2847830"/>
            <a:satOff val="8321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need to know capacity</a:t>
          </a:r>
          <a:endParaRPr lang="en-US" sz="2700" kern="1200" dirty="0"/>
        </a:p>
      </dsp:txBody>
      <dsp:txXfrm>
        <a:off x="559339" y="751211"/>
        <a:ext cx="5481079" cy="583933"/>
      </dsp:txXfrm>
    </dsp:sp>
    <dsp:sp modelId="{776ED201-B012-4609-808D-311851A3419D}">
      <dsp:nvSpPr>
        <dsp:cNvPr id="0" name=""/>
        <dsp:cNvSpPr/>
      </dsp:nvSpPr>
      <dsp:spPr>
        <a:xfrm>
          <a:off x="1074267" y="1466088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-5695660"/>
            <a:satOff val="16641"/>
            <a:lumOff val="-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 input</a:t>
          </a:r>
          <a:endParaRPr lang="en-US" sz="2700" kern="1200" dirty="0"/>
        </a:p>
      </dsp:txBody>
      <dsp:txXfrm>
        <a:off x="1092434" y="1484255"/>
        <a:ext cx="5489156" cy="583933"/>
      </dsp:txXfrm>
    </dsp:sp>
    <dsp:sp modelId="{DC0393CF-330B-45CA-9384-08E7BBAEA6DC}">
      <dsp:nvSpPr>
        <dsp:cNvPr id="0" name=""/>
        <dsp:cNvSpPr/>
      </dsp:nvSpPr>
      <dsp:spPr>
        <a:xfrm>
          <a:off x="1615440" y="2199132"/>
          <a:ext cx="6461760" cy="620268"/>
        </a:xfrm>
        <a:prstGeom prst="roundRect">
          <a:avLst>
            <a:gd name="adj" fmla="val 10000"/>
          </a:avLst>
        </a:prstGeom>
        <a:solidFill>
          <a:schemeClr val="accent2">
            <a:hueOff val="-8543491"/>
            <a:satOff val="24962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by constructor</a:t>
          </a:r>
          <a:endParaRPr lang="en-US" sz="2700" kern="1200" dirty="0"/>
        </a:p>
      </dsp:txBody>
      <dsp:txXfrm>
        <a:off x="1633607" y="2217299"/>
        <a:ext cx="5481079" cy="583934"/>
      </dsp:txXfrm>
    </dsp:sp>
    <dsp:sp modelId="{24BEC657-B1C5-4809-A46F-2D1217E31362}">
      <dsp:nvSpPr>
        <dsp:cNvPr id="0" name=""/>
        <dsp:cNvSpPr/>
      </dsp:nvSpPr>
      <dsp:spPr>
        <a:xfrm>
          <a:off x="6058585" y="475068"/>
          <a:ext cx="403174" cy="403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149299" y="475068"/>
        <a:ext cx="221746" cy="303388"/>
      </dsp:txXfrm>
    </dsp:sp>
    <dsp:sp modelId="{C08C8633-8BD4-49E3-B552-D72000526216}">
      <dsp:nvSpPr>
        <dsp:cNvPr id="0" name=""/>
        <dsp:cNvSpPr/>
      </dsp:nvSpPr>
      <dsp:spPr>
        <a:xfrm>
          <a:off x="6599758" y="1208112"/>
          <a:ext cx="403174" cy="403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89216"/>
            <a:satOff val="10818"/>
            <a:lumOff val="-38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4289216"/>
              <a:satOff val="1081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690472" y="1208112"/>
        <a:ext cx="221746" cy="303388"/>
      </dsp:txXfrm>
    </dsp:sp>
    <dsp:sp modelId="{F4BB14AD-9296-4110-90B3-6E49A8961E18}">
      <dsp:nvSpPr>
        <dsp:cNvPr id="0" name=""/>
        <dsp:cNvSpPr/>
      </dsp:nvSpPr>
      <dsp:spPr>
        <a:xfrm>
          <a:off x="7132853" y="1941156"/>
          <a:ext cx="403174" cy="40317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578433"/>
            <a:satOff val="21636"/>
            <a:lumOff val="-76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8578433"/>
              <a:satOff val="21636"/>
              <a:lumOff val="-7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7223567" y="1941156"/>
        <a:ext cx="221746" cy="30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ArrayCollection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 add(object 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08392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64074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752600" y="4349931"/>
            <a:ext cx="56388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throw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    data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77428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10" name="Rectangle 9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Dog</a:t>
              </a:r>
              <a:endPara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Capacity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1371600"/>
            <a:ext cx="65532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+ 1 &gt;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//Increase Capacity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++)     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     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tempdata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114800"/>
            <a:ext cx="56388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throw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ArgumentNullException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88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88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880000"/>
                </a:solidFill>
                <a:latin typeface="Consolas"/>
              </a:rPr>
              <a:t>ensureCapacity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    data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42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ArrayCollection</a:t>
            </a:r>
            <a:r>
              <a:rPr lang="en-US" dirty="0" smtClean="0"/>
              <a:t>: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contains(object 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43934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199" y="1972270"/>
            <a:ext cx="436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Instance.contains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("Dog")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Instance.contains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("Fox")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false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4299485"/>
            <a:ext cx="3962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th-TH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 != -1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h-TH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th-TH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4293275"/>
            <a:ext cx="4462849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th-TH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for</a:t>
            </a:r>
            <a:r>
              <a:rPr lang="nn-NO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nn-NO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]))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-1;</a:t>
            </a:r>
          </a:p>
          <a:p>
            <a:r>
              <a:rPr lang="th-TH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th-TH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66157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966111" y="3461954"/>
            <a:ext cx="564578" cy="769229"/>
            <a:chOff x="5966111" y="3461954"/>
            <a:chExt cx="564578" cy="769229"/>
          </a:xfrm>
        </p:grpSpPr>
        <p:sp>
          <p:nvSpPr>
            <p:cNvPr id="20" name="Rectangle 19"/>
            <p:cNvSpPr/>
            <p:nvPr/>
          </p:nvSpPr>
          <p:spPr>
            <a:xfrm>
              <a:off x="5966111" y="386185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Dog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248400" y="3461954"/>
              <a:ext cx="0" cy="40069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5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==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object.Equals</a:t>
            </a:r>
            <a:r>
              <a:rPr lang="en-US" dirty="0" smtClean="0"/>
              <a:t> compares object’s content</a:t>
            </a:r>
          </a:p>
          <a:p>
            <a:r>
              <a:rPr lang="en-US" dirty="0" smtClean="0"/>
              <a:t>The == operator compares object reference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1081216" y="2590800"/>
            <a:ext cx="691978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{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'b'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't'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'b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't'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));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  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false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c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));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9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ArrayCollection</a:t>
            </a:r>
            <a:r>
              <a:rPr lang="en-US" dirty="0"/>
              <a:t>: </a:t>
            </a:r>
            <a:r>
              <a:rPr lang="en-US" dirty="0" smtClean="0"/>
              <a:t>remove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remove(object e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5493"/>
              </p:ext>
            </p:extLst>
          </p:nvPr>
        </p:nvGraphicFramePr>
        <p:xfrm>
          <a:off x="4267200" y="2717512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93979"/>
              </p:ext>
            </p:extLst>
          </p:nvPr>
        </p:nvGraphicFramePr>
        <p:xfrm>
          <a:off x="5959599" y="31875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914400" y="4217075"/>
            <a:ext cx="329815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-1)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th-TH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th-TH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th-TH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21125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6111" y="386185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8400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00" y="3862646"/>
            <a:ext cx="56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0.02049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Decease Capacity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here are many null in array after removing many elements</a:t>
            </a:r>
          </a:p>
          <a:p>
            <a:pPr lvl="1"/>
            <a:r>
              <a:rPr lang="en-US" dirty="0" err="1" smtClean="0"/>
              <a:t>ensureCapacity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1066800" y="2895600"/>
            <a:ext cx="5410200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ensureCapacity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+ 1 &gt;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//Increase Capacity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[2 *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cap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2 *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 </a:t>
            </a:r>
            <a:r>
              <a:rPr lang="en-US" sz="12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//Decrease Capacity</a:t>
            </a:r>
            <a:endParaRPr lang="en-US" sz="12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/ 2 + 1];</a:t>
            </a:r>
          </a:p>
          <a:p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nn-NO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nn-NO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tempdata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057400"/>
            <a:ext cx="3298155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-1)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th-TH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th-TH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[--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ensureCapacity</a:t>
            </a:r>
            <a:r>
              <a:rPr lang="en-US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h-TH" sz="1400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th-TH" sz="14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603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ArrayCollection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 smtClean="0"/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/>
              <a:t>Without </a:t>
            </a:r>
            <a:r>
              <a:rPr lang="en-US" dirty="0" err="1" smtClean="0"/>
              <a:t>ensureCapacity</a:t>
            </a:r>
            <a:endParaRPr lang="en-US" dirty="0" smtClean="0"/>
          </a:p>
          <a:p>
            <a:pPr lvl="1"/>
            <a:r>
              <a:rPr lang="en-US" dirty="0"/>
              <a:t>With </a:t>
            </a:r>
            <a:r>
              <a:rPr lang="en-US" dirty="0" err="1"/>
              <a:t>ensureCapacity</a:t>
            </a:r>
            <a:endParaRPr lang="en-US" dirty="0" smtClean="0"/>
          </a:p>
          <a:p>
            <a:r>
              <a:rPr lang="en-US" dirty="0" smtClean="0"/>
              <a:t>contains [</a:t>
            </a:r>
            <a:r>
              <a:rPr lang="en-US" dirty="0" err="1" smtClean="0"/>
              <a:t>indexOf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remove [</a:t>
            </a:r>
            <a:r>
              <a:rPr lang="en-US" dirty="0" err="1" smtClean="0"/>
              <a:t>indexOf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99814" y="1383268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1383268"/>
                <a:ext cx="70493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9814" y="18404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184046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9814" y="22976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229766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9814" y="312420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124200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8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99814" y="3566633"/>
                <a:ext cx="72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3566633"/>
                <a:ext cx="7288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9814" y="4009066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4009066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9814" y="4451499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814" y="4451499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 1: </a:t>
            </a:r>
            <a:r>
              <a:rPr lang="en-US" dirty="0" err="1" smtClean="0"/>
              <a:t>ArrayCollection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 smtClean="0"/>
              <a:t>จงใช้คลาส </a:t>
            </a:r>
            <a:r>
              <a:rPr lang="en-US" dirty="0" err="1" smtClean="0"/>
              <a:t>ArrayCollection</a:t>
            </a:r>
            <a:r>
              <a:rPr lang="en-US" dirty="0" smtClean="0"/>
              <a:t> </a:t>
            </a:r>
            <a:r>
              <a:rPr lang="th-TH" dirty="0" smtClean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724400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4812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จำนวน   10  คน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839092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772738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เพิ่มชื่อ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3495354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34290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ค้นหาชื่อ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4124646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400" y="4058292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ลบชื่อ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4" idx="1"/>
          </p:cNvCxnSpPr>
          <p:nvPr/>
        </p:nvCxnSpPr>
        <p:spPr>
          <a:xfrm flipV="1">
            <a:off x="5943600" y="3429000"/>
            <a:ext cx="1295400" cy="18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32443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บอกว่าพบหรือไม่พบ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400800" y="5105400"/>
            <a:ext cx="190500" cy="4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056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ต้องสอดคล้องกับข้อมูลตลอดเวลา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order</a:t>
            </a:r>
          </a:p>
          <a:p>
            <a:r>
              <a:rPr lang="en-US" dirty="0"/>
              <a:t>Duplicate data items are </a:t>
            </a:r>
            <a:r>
              <a:rPr lang="en-US" dirty="0" smtClean="0"/>
              <a:t>permitted</a:t>
            </a:r>
          </a:p>
          <a:p>
            <a:r>
              <a:rPr lang="en-US" dirty="0"/>
              <a:t>Service</a:t>
            </a:r>
          </a:p>
          <a:p>
            <a:pPr lvl="1"/>
            <a:r>
              <a:rPr lang="en-US" dirty="0" smtClean="0"/>
              <a:t>add</a:t>
            </a:r>
            <a:r>
              <a:rPr lang="en-US" dirty="0"/>
              <a:t>, remove, contains, size, </a:t>
            </a:r>
            <a:r>
              <a:rPr lang="en-US" dirty="0" err="1"/>
              <a:t>isEmpty</a:t>
            </a:r>
            <a:endParaRPr lang="en-US" dirty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211960" y="3499520"/>
            <a:ext cx="4752528" cy="252028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58163" y="522771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34227" y="457964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628591" y="457964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79095" y="4759660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80924" y="508369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pic>
        <p:nvPicPr>
          <p:cNvPr id="10242" name="Picture 2" descr="http://www.google.co.th/url?source=imglanding&amp;ct=img&amp;q=http://www.thingamababy.com/photos/uncategorized/2007/10/18/legoblocks.jpg&amp;sa=X&amp;ei=-3inT6rVCc2GrAeiyL3OAw&amp;ved=0CAwQ8wc&amp;usg=AFQjCNE-64o61yA8IWCAkV8WT3JdHnk-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9" y="3355504"/>
            <a:ext cx="346718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C#, </a:t>
            </a:r>
            <a:r>
              <a:rPr lang="en-US" dirty="0" smtClean="0">
                <a:solidFill>
                  <a:srgbClr val="FF0000"/>
                </a:solidFill>
              </a:rPr>
              <a:t>No modifier </a:t>
            </a:r>
            <a:r>
              <a:rPr lang="en-US" dirty="0" smtClean="0"/>
              <a:t>in interface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4384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remove(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004" y="5257800"/>
            <a:ext cx="238719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object = </a:t>
            </a:r>
            <a:r>
              <a:rPr lang="en-US" dirty="0" err="1" smtClean="0"/>
              <a:t>System.Object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System.Object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00B050"/>
                </a:solidFill>
              </a:rPr>
              <a:t>ultimate </a:t>
            </a:r>
            <a:r>
              <a:rPr lang="en-US" dirty="0">
                <a:solidFill>
                  <a:srgbClr val="00B050"/>
                </a:solidFill>
              </a:rPr>
              <a:t>base class </a:t>
            </a:r>
            <a:r>
              <a:rPr lang="en-US" dirty="0"/>
              <a:t>of all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Alias: object</a:t>
            </a:r>
          </a:p>
          <a:p>
            <a:r>
              <a:rPr lang="en-US" dirty="0" err="1" smtClean="0"/>
              <a:t>Autoboxing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Array of object: can contain multiple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2793665"/>
            <a:ext cx="18309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3938" y="3505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x is object{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49983" y="3119063"/>
            <a:ext cx="0" cy="462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58534" y="2805333"/>
            <a:ext cx="1451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9436" y="35168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x is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05481" y="3130731"/>
            <a:ext cx="0" cy="4623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419600" y="4858939"/>
            <a:ext cx="3657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[2];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[0] = 1;</a:t>
            </a:r>
          </a:p>
          <a:p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abc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5117068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x[0] is object{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54129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x[1] is object{string}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3352774" y="5301734"/>
            <a:ext cx="114302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</p:cNvCxnSpPr>
          <p:nvPr/>
        </p:nvCxnSpPr>
        <p:spPr>
          <a:xfrm>
            <a:off x="3732685" y="5597603"/>
            <a:ext cx="7631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object </a:t>
            </a:r>
            <a:r>
              <a:rPr lang="en-US" dirty="0" err="1" smtClean="0">
                <a:solidFill>
                  <a:srgbClr val="92D050"/>
                </a:solidFill>
              </a:rPr>
              <a:t>vs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is the declared keyword of variable type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 is the root class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 is </a:t>
            </a:r>
            <a:r>
              <a:rPr lang="en-US" dirty="0"/>
              <a:t>the declared keyword of variable type </a:t>
            </a:r>
            <a:r>
              <a:rPr lang="en-US" dirty="0" smtClean="0"/>
              <a:t>that bypass </a:t>
            </a:r>
            <a:r>
              <a:rPr lang="en-US" dirty="0"/>
              <a:t>compile-time type checking but </a:t>
            </a:r>
            <a:r>
              <a:rPr lang="en-US" dirty="0" smtClean="0"/>
              <a:t>resolve it at </a:t>
            </a:r>
            <a:r>
              <a:rPr lang="en-US" dirty="0"/>
              <a:t>run </a:t>
            </a:r>
            <a:r>
              <a:rPr lang="en-US" dirty="0" smtClean="0"/>
              <a:t>time (</a:t>
            </a:r>
            <a:r>
              <a:rPr lang="en-US" dirty="0" smtClean="0">
                <a:solidFill>
                  <a:srgbClr val="FF0000"/>
                </a:solidFill>
              </a:rPr>
              <a:t>no code intelligence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1743670"/>
            <a:ext cx="441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 implicitly typed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explicitly typed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 i;      // error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2946" y="3316069"/>
            <a:ext cx="37305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object{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object</a:t>
            </a:r>
            <a:endParaRPr lang="en-US" dirty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6308" y="5525869"/>
            <a:ext cx="39837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dynamic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dynamic{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dynamic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363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with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ArrayCollection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209800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32766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27813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2558" y="3810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32734"/>
              </p:ext>
            </p:extLst>
          </p:nvPr>
        </p:nvGraphicFramePr>
        <p:xfrm>
          <a:off x="4267200" y="2748875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045641" y="3461266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265953" y="3581400"/>
            <a:ext cx="515847" cy="930448"/>
            <a:chOff x="6265953" y="3581400"/>
            <a:chExt cx="515847" cy="930448"/>
          </a:xfrm>
        </p:grpSpPr>
        <p:sp>
          <p:nvSpPr>
            <p:cNvPr id="14" name="TextBox 13"/>
            <p:cNvSpPr txBox="1"/>
            <p:nvPr/>
          </p:nvSpPr>
          <p:spPr>
            <a:xfrm>
              <a:off x="6265953" y="4142516"/>
              <a:ext cx="515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H="1" flipV="1">
              <a:off x="6265953" y="3581400"/>
              <a:ext cx="257924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0"/>
            </p:cNvCxnSpPr>
            <p:nvPr/>
          </p:nvCxnSpPr>
          <p:spPr>
            <a:xfrm flipV="1">
              <a:off x="6523877" y="3581400"/>
              <a:ext cx="257923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67200" y="2209800"/>
            <a:ext cx="1676400" cy="621268"/>
            <a:chOff x="4267200" y="2209800"/>
            <a:chExt cx="1676400" cy="621268"/>
          </a:xfrm>
        </p:grpSpPr>
        <p:sp>
          <p:nvSpPr>
            <p:cNvPr id="27" name="Right Brace 26"/>
            <p:cNvSpPr/>
            <p:nvPr/>
          </p:nvSpPr>
          <p:spPr>
            <a:xfrm rot="16200000">
              <a:off x="4953000" y="1840468"/>
              <a:ext cx="304800" cy="1676400"/>
            </a:xfrm>
            <a:prstGeom prst="rightBrace">
              <a:avLst>
                <a:gd name="adj1" fmla="val 3192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3000" y="2209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50241" y="4495800"/>
            <a:ext cx="556495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ArrayCollection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00" y="228600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267202" y="1755388"/>
            <a:ext cx="2895600" cy="683011"/>
            <a:chOff x="4267202" y="1755388"/>
            <a:chExt cx="2895600" cy="683011"/>
          </a:xfrm>
        </p:grpSpPr>
        <p:sp>
          <p:nvSpPr>
            <p:cNvPr id="34" name="Right Brace 33"/>
            <p:cNvSpPr/>
            <p:nvPr/>
          </p:nvSpPr>
          <p:spPr>
            <a:xfrm rot="16200000">
              <a:off x="5531730" y="807328"/>
              <a:ext cx="366543" cy="2895600"/>
            </a:xfrm>
            <a:prstGeom prst="rightBrace">
              <a:avLst>
                <a:gd name="adj1" fmla="val 31928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2600" y="1755388"/>
              <a:ext cx="518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54941"/>
              </p:ext>
            </p:extLst>
          </p:nvPr>
        </p:nvGraphicFramePr>
        <p:xfrm>
          <a:off x="4267201" y="3810000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563880"/>
                <a:gridCol w="563880"/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532720" y="346126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11428" y="3461159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79989" y="346195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is reference type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Primitive data type (</a:t>
            </a:r>
            <a:r>
              <a:rPr lang="en-US" dirty="0" err="1" smtClean="0"/>
              <a:t>int</a:t>
            </a:r>
            <a:r>
              <a:rPr lang="en-US" dirty="0" smtClean="0"/>
              <a:t>, float, double, …) is value type</a:t>
            </a:r>
          </a:p>
          <a:p>
            <a:r>
              <a:rPr lang="en-US" dirty="0" smtClean="0"/>
              <a:t>Each element in array only points to data but </a:t>
            </a:r>
            <a:r>
              <a:rPr lang="en-US" dirty="0" smtClean="0">
                <a:solidFill>
                  <a:srgbClr val="FF0000"/>
                </a:solidFill>
              </a:rPr>
              <a:t>does not store data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852678"/>
            <a:ext cx="4038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2;}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Program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args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(((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[1]).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585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3;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[0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;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585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err="1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fr-FR" sz="1200" dirty="0" err="1" smtClean="0">
                <a:solidFill>
                  <a:srgbClr val="000080"/>
                </a:solidFill>
                <a:latin typeface="Consolas"/>
              </a:rPr>
              <a:t>data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= 3;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endParaRPr lang="fr-FR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5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fr-FR" sz="12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037344"/>
            <a:ext cx="38862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Program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args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2;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[2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[0]);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[1]);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ReadLine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47800" y="4328278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 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endParaRPr lang="fr-FR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9968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= 3;</a:t>
            </a:r>
            <a:r>
              <a:rPr lang="fr-FR" sz="1200" dirty="0">
                <a:solidFill>
                  <a:srgbClr val="000080"/>
                </a:solidFill>
                <a:latin typeface="Consolas"/>
              </a:rPr>
              <a:t>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endParaRPr lang="fr-FR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328279"/>
            <a:ext cx="28472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[0]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a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[1] =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fr-FR" sz="1200" dirty="0" smtClean="0">
                <a:solidFill>
                  <a:srgbClr val="000080"/>
                </a:solidFill>
                <a:latin typeface="Consolas"/>
              </a:rPr>
              <a:t>x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= 3;</a:t>
            </a:r>
          </a:p>
        </p:txBody>
      </p:sp>
    </p:spTree>
    <p:extLst>
      <p:ext uri="{BB962C8B-B14F-4D97-AF65-F5344CB8AC3E}">
        <p14:creationId xmlns:p14="http://schemas.microsoft.com/office/powerpoint/2010/main" val="24598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ArrayCollection</a:t>
            </a:r>
            <a:r>
              <a:rPr lang="en-US" dirty="0" smtClean="0"/>
              <a:t>: constructor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76667199"/>
              </p:ext>
            </p:extLst>
          </p:nvPr>
        </p:nvGraphicFramePr>
        <p:xfrm>
          <a:off x="533400" y="1219200"/>
          <a:ext cx="80772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514600" y="4379186"/>
            <a:ext cx="4191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ArrayCollection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/>
              </a:rPr>
              <a:t>    data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cap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D13045-6CE2-439A-A3C9-848074ECB1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BEC657-B1C5-4809-A46F-2D1217E31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46651C-AD2B-445E-AE23-41BF4875D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C8633-8BD4-49E3-B552-D72000526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6ED201-B012-4609-808D-311851A34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BB14AD-9296-4110-90B3-6E49A8961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0393CF-330B-45CA-9384-08E7BBAEA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ArrayCollection</a:t>
            </a:r>
            <a:r>
              <a:rPr lang="en-US" dirty="0" smtClean="0"/>
              <a:t>: size and </a:t>
            </a:r>
            <a:r>
              <a:rPr lang="en-US" dirty="0" err="1" smtClean="0"/>
              <a:t>isEmpty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4438471"/>
            <a:ext cx="335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0;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79450" y="1981200"/>
            <a:ext cx="2337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01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4F74BD-FB0D-4E81-B2C7-1D11BD732B70}"/>
</file>

<file path=customXml/itemProps2.xml><?xml version="1.0" encoding="utf-8"?>
<ds:datastoreItem xmlns:ds="http://schemas.openxmlformats.org/officeDocument/2006/customXml" ds:itemID="{1D5E0036-CF6E-4E02-8341-59322B7E6BFD}"/>
</file>

<file path=customXml/itemProps3.xml><?xml version="1.0" encoding="utf-8"?>
<ds:datastoreItem xmlns:ds="http://schemas.openxmlformats.org/officeDocument/2006/customXml" ds:itemID="{028D1316-CE88-4547-A46E-A30883E0A39F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571</TotalTime>
  <Words>1178</Words>
  <Application>Microsoft Office PowerPoint</Application>
  <PresentationFormat>On-screen Show (4:3)</PresentationFormat>
  <Paragraphs>324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Bookman Old Style</vt:lpstr>
      <vt:lpstr>Browallia New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Collection</vt:lpstr>
      <vt:lpstr>Collection</vt:lpstr>
      <vt:lpstr>Collection Interface</vt:lpstr>
      <vt:lpstr>System.Object</vt:lpstr>
      <vt:lpstr>var vs object vs dynamic</vt:lpstr>
      <vt:lpstr>Implement with Array</vt:lpstr>
      <vt:lpstr>Array is reference type !!</vt:lpstr>
      <vt:lpstr>ArrayCollection: constructor</vt:lpstr>
      <vt:lpstr>ArrayCollection: size and isEmpty</vt:lpstr>
      <vt:lpstr>ArrayCollection: add</vt:lpstr>
      <vt:lpstr>Ensure Capacity</vt:lpstr>
      <vt:lpstr>ArrayCollection: contains</vt:lpstr>
      <vt:lpstr>Equals vs ==</vt:lpstr>
      <vt:lpstr>ArrayCollection: remove</vt:lpstr>
      <vt:lpstr>Decease Capacity</vt:lpstr>
      <vt:lpstr>Complexity of ArrayCollection</vt:lpstr>
      <vt:lpstr>Classwork 1: ArrayCollection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TON</dc:creator>
  <cp:lastModifiedBy>Parinya Sanguansat</cp:lastModifiedBy>
  <cp:revision>36</cp:revision>
  <dcterms:created xsi:type="dcterms:W3CDTF">2006-08-16T00:00:00Z</dcterms:created>
  <dcterms:modified xsi:type="dcterms:W3CDTF">2015-09-25T10:01:22Z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