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8" r:id="rId3"/>
    <p:sldId id="258" r:id="rId4"/>
    <p:sldId id="259" r:id="rId5"/>
    <p:sldId id="279" r:id="rId6"/>
    <p:sldId id="271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9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2AD-7AAD-4569-A119-E4FB82E5D9F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42B8-8B48-44A4-A38B-6215E88C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No order</a:t>
            </a:r>
          </a:p>
          <a:p>
            <a:r>
              <a:rPr lang="en-US" dirty="0"/>
              <a:t>Duplicate data items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permitted</a:t>
            </a:r>
          </a:p>
          <a:p>
            <a:r>
              <a:rPr lang="en-US" dirty="0"/>
              <a:t>Services: add, remove, contains, size, </a:t>
            </a:r>
            <a:r>
              <a:rPr lang="en-US" dirty="0" err="1"/>
              <a:t>isEmpty</a:t>
            </a:r>
            <a:endParaRPr lang="en-US" dirty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212976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4731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47971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9218" name="Picture 2" descr="http://www.google.co.th/url?source=imglanding&amp;ct=img&amp;q=http://thumbs.ifood.tv/files/images/editor/images/happy%20meal%20is%20a%20crime.jpg&amp;sa=X&amp;ei=vXenT-aqJY3SrQey5fD8AQ&amp;ved=0CAwQ8wc4FA&amp;usg=AFQjCNHOCyKBwtTRrOYZU5X9DtaW5tyL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8796"/>
            <a:ext cx="381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357369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67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as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733800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Set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ArraySet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05000" y="2416076"/>
            <a:ext cx="556495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ArrayCollection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, Set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LinkedSet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00200" y="2514600"/>
            <a:ext cx="61722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LinkedHeaderCollection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, Set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2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ArraySet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add [contains]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r>
              <a:rPr lang="en-US" dirty="0"/>
              <a:t>remove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182" y="138326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82" y="1383268"/>
                <a:ext cx="704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0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9050" y="183518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1835181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9050" y="228709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2287094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814" y="319092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190920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9814" y="3642833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642833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99814" y="2739007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2739007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add (contains)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remove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182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82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9050" y="183518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1835181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9050" y="228709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2287094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814" y="319092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190920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9814" y="3642833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642833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99814" y="2739007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2739007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9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ArraySet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ArraySet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จำนวน   10  คน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เพิ่มชื่อ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ค้นหาชื่อ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ลบชื่อ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บอกว่าพบหรือไม่พบ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ต้องสอดคล้องกับข้อมูลตลอดเวลา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507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2: </a:t>
            </a:r>
            <a:r>
              <a:rPr lang="en-US" dirty="0" err="1"/>
              <a:t>LinkedSet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LinkedSet</a:t>
            </a:r>
            <a:r>
              <a:rPr lang="en-US" dirty="0"/>
              <a:t>, </a:t>
            </a:r>
            <a:r>
              <a:rPr lang="en-US"/>
              <a:t>LinkedHeaderSet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จำนวน   10  คน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เพิ่มชื่อ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ค้นหาชื่อ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ลบชื่อ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บอกว่าพบหรือไม่พบ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ต้องสอดคล้องกับข้อมูลตลอดเวลา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25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91D2C-C1F5-4A23-9E16-B3012DE5671F}"/>
</file>

<file path=customXml/itemProps2.xml><?xml version="1.0" encoding="utf-8"?>
<ds:datastoreItem xmlns:ds="http://schemas.openxmlformats.org/officeDocument/2006/customXml" ds:itemID="{DA584EBB-786C-4FA9-8B7F-BDD447A5EF93}"/>
</file>

<file path=customXml/itemProps3.xml><?xml version="1.0" encoding="utf-8"?>
<ds:datastoreItem xmlns:ds="http://schemas.openxmlformats.org/officeDocument/2006/customXml" ds:itemID="{CAA769B9-D245-49FB-9408-357D1CACE7EB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616</TotalTime>
  <Words>333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Set</vt:lpstr>
      <vt:lpstr>Set</vt:lpstr>
      <vt:lpstr>Set Interface</vt:lpstr>
      <vt:lpstr>Implement with Array</vt:lpstr>
      <vt:lpstr>Implement with Link</vt:lpstr>
      <vt:lpstr>Complexity of ArraySet</vt:lpstr>
      <vt:lpstr>Complexity of LinkedSet</vt:lpstr>
      <vt:lpstr>Classwork 1: ArraySet</vt:lpstr>
      <vt:lpstr>Classwork 2: LinkedSet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Parinya Sanguansat</cp:lastModifiedBy>
  <cp:revision>48</cp:revision>
  <dcterms:created xsi:type="dcterms:W3CDTF">2006-08-16T00:00:00Z</dcterms:created>
  <dcterms:modified xsi:type="dcterms:W3CDTF">2017-09-25T02:18:36Z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