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258" r:id="rId4"/>
    <p:sldId id="259" r:id="rId5"/>
    <p:sldId id="275" r:id="rId6"/>
    <p:sldId id="277" r:id="rId7"/>
    <p:sldId id="264" r:id="rId8"/>
    <p:sldId id="276" r:id="rId9"/>
    <p:sldId id="269" r:id="rId10"/>
    <p:sldId id="278" r:id="rId11"/>
    <p:sldId id="27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F2AD-7AAD-4569-A119-E4FB82E5D9FB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42B8-8B48-44A4-A38B-6215E88C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D42B8-8B48-44A4-A38B-6215E88C3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smtClean="0"/>
              <a:t>remove(object e)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2400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54627"/>
              </p:ext>
            </p:extLst>
          </p:nvPr>
        </p:nvGraphicFramePr>
        <p:xfrm>
          <a:off x="595959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09800" y="4648200"/>
            <a:ext cx="48768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-1)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remove(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6646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8400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00" y="3862646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9139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Bat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5111428" y="3461159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81830" y="3461954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7959" y="278713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2895" y="2787134"/>
            <a:ext cx="337066" cy="337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set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 smtClean="0"/>
              <a:t>add(object </a:t>
            </a:r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remove</a:t>
            </a:r>
            <a:r>
              <a:rPr lang="en-US" dirty="0"/>
              <a:t>(object 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contains [</a:t>
            </a:r>
            <a:r>
              <a:rPr lang="en-US" dirty="0" err="1" smtClean="0"/>
              <a:t>indexOf</a:t>
            </a:r>
            <a:r>
              <a:rPr lang="en-US" dirty="0" smtClean="0"/>
              <a:t>]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567" y="1383268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383268"/>
                <a:ext cx="70493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7567" y="32407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240748"/>
                <a:ext cx="7200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17567" y="27763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776378"/>
                <a:ext cx="72006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 1: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จงใช้คลาส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th-TH" dirty="0" smtClean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5618434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4405" y="4812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  10  คน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658438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244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เพิ่มชื่อ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152454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57733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ค้นหาชื่อ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3152454"/>
            <a:ext cx="1866899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818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ลบชื่อ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  <a:endCxn id="14" idx="2"/>
          </p:cNvCxnSpPr>
          <p:nvPr/>
        </p:nvCxnSpPr>
        <p:spPr>
          <a:xfrm flipV="1">
            <a:off x="6176833" y="2285993"/>
            <a:ext cx="929697" cy="3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0591" y="191666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บอกว่าพบหรือไม่พบ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8" idx="0"/>
          </p:cNvCxnSpPr>
          <p:nvPr/>
        </p:nvCxnSpPr>
        <p:spPr>
          <a:xfrm flipH="1">
            <a:off x="7106530" y="5181600"/>
            <a:ext cx="1" cy="38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579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ต้องสอดคล้องกับข้อมูลตลอดเวลา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07957" y="3086100"/>
            <a:ext cx="1600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ค้นหาชื่อจากลำดับที่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3447408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/>
              <a:t>หากพบให้แสดงชื่อในช่อง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508157" y="3266754"/>
            <a:ext cx="825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81800" y="30861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แก้ไขชื่อ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6134100" y="3266754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38209" y="3435727"/>
            <a:ext cx="313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/>
              <a:t>หากพบและต้องการแก้ไขชื่อที่ลำดับนั้นให้แก้ไขในช่อง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2362199" y="3824654"/>
            <a:ext cx="4008391" cy="1172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484404" y="3824654"/>
            <a:ext cx="1135595" cy="9876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แสดงรายชื่อ</a:t>
            </a:r>
          </a:p>
          <a:p>
            <a:pPr algn="ctr"/>
            <a:r>
              <a:rPr lang="th-TH" dirty="0" smtClean="0"/>
              <a:t>ทั้งหมด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4508157" y="4318461"/>
            <a:ext cx="1976247" cy="17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0"/>
            <a:endCxn id="59" idx="2"/>
          </p:cNvCxnSpPr>
          <p:nvPr/>
        </p:nvCxnSpPr>
        <p:spPr>
          <a:xfrm flipH="1" flipV="1">
            <a:off x="5657849" y="2062187"/>
            <a:ext cx="1" cy="1090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35962" y="169285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หากไม่พบชื่อให้ </a:t>
            </a:r>
            <a:r>
              <a:rPr lang="en-US" dirty="0" smtClean="0"/>
              <a:t>disable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3" idx="0"/>
          </p:cNvCxnSpPr>
          <p:nvPr/>
        </p:nvCxnSpPr>
        <p:spPr>
          <a:xfrm flipH="1" flipV="1">
            <a:off x="5945795" y="2062187"/>
            <a:ext cx="1255105" cy="102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757733" y="3266754"/>
            <a:ext cx="0" cy="23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00B050"/>
                </a:solidFill>
              </a:rPr>
              <a:t>order</a:t>
            </a:r>
            <a:r>
              <a:rPr lang="en-US" sz="2400" dirty="0"/>
              <a:t> of data items is significant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Duplicate</a:t>
            </a:r>
            <a:r>
              <a:rPr lang="en-US" sz="2400" dirty="0"/>
              <a:t> data items are </a:t>
            </a:r>
            <a:r>
              <a:rPr lang="en-US" sz="2400" dirty="0">
                <a:solidFill>
                  <a:srgbClr val="0070C0"/>
                </a:solidFill>
              </a:rPr>
              <a:t>permitted</a:t>
            </a:r>
          </a:p>
          <a:p>
            <a:r>
              <a:rPr lang="en-US" sz="2400" dirty="0" smtClean="0"/>
              <a:t>Service: </a:t>
            </a:r>
            <a:r>
              <a:rPr lang="en-US" sz="2400" dirty="0" smtClean="0">
                <a:solidFill>
                  <a:srgbClr val="7030A0"/>
                </a:solidFill>
              </a:rPr>
              <a:t>add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remove</a:t>
            </a:r>
            <a:r>
              <a:rPr lang="en-US" sz="2400" dirty="0"/>
              <a:t>, </a:t>
            </a:r>
            <a:r>
              <a:rPr lang="en-US" sz="2400" dirty="0" smtClean="0"/>
              <a:t>contains, size,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get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set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indexOf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193957" y="-405426"/>
            <a:ext cx="1044117" cy="7344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951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17663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95816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3969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5212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3969" y="47251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8194" name="Picture 2" descr="http://www.google.co.th/url?source=imglanding&amp;ct=img&amp;q=http://3.bp.blogspot.com/-RZmrP7hvIKc/Ti3Vzhp1CcI/AAAAAAAAEp4/ga-PDI9T1fM/s1600/list-of-future-accomplishments.jpg&amp;sa=X&amp;ei=IXenT96tGI_zrQfP7uCEAg&amp;ved=0CAsQ8wc&amp;usg=AFQjCNHX-EzoCrpnFVXnjk8XR1snfAAaH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9187"/>
            <a:ext cx="2879981" cy="21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63 L 0.11789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11822 0.001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324 L 2.77778E-7 -0.260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Extend from 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remove(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3733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52600" y="1828800"/>
            <a:ext cx="5564959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9329" y="5096079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Same as </a:t>
            </a:r>
            <a:r>
              <a:rPr lang="en-US" dirty="0" err="1" smtClean="0">
                <a:solidFill>
                  <a:srgbClr val="FFC000"/>
                </a:solidFill>
              </a:rPr>
              <a:t>ArrayCollection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019800" y="4876800"/>
            <a:ext cx="190500" cy="838200"/>
          </a:xfrm>
          <a:prstGeom prst="rightBrace">
            <a:avLst>
              <a:gd name="adj1" fmla="val 42619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the capacity of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ArrayList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7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Get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get(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set(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3943" y="4495800"/>
            <a:ext cx="5181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8743" y="2107472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1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 add(</a:t>
            </a:r>
            <a:r>
              <a:rPr lang="en-US" dirty="0" err="1" smtClean="0"/>
              <a:t>int</a:t>
            </a:r>
            <a:r>
              <a:rPr lang="en-US" dirty="0" smtClean="0"/>
              <a:t> index, object 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47568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52600" y="4267200"/>
            <a:ext cx="56388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- 1];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7742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29139" y="239494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46609"/>
              </p:ext>
            </p:extLst>
          </p:nvPr>
        </p:nvGraphicFramePr>
        <p:xfrm>
          <a:off x="596026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5679989" y="3461954"/>
            <a:ext cx="568411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05400" y="3461159"/>
            <a:ext cx="568411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2"/>
          </p:cNvCxnSpPr>
          <p:nvPr/>
        </p:nvCxnSpPr>
        <p:spPr>
          <a:xfrm flipH="1" flipV="1">
            <a:off x="5111428" y="2764277"/>
            <a:ext cx="3014" cy="696885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278118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 add(object 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45734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52600" y="4648200"/>
            <a:ext cx="5638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add(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81853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5805"/>
              </p:ext>
            </p:extLst>
          </p:nvPr>
        </p:nvGraphicFramePr>
        <p:xfrm>
          <a:off x="596026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95600" y="278118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248400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smtClean="0"/>
              <a:t>remove(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5493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93979"/>
              </p:ext>
            </p:extLst>
          </p:nvPr>
        </p:nvGraphicFramePr>
        <p:xfrm>
          <a:off x="595959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09800" y="4419600"/>
            <a:ext cx="48768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- 1]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24311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8400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00" y="3862646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9139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Bat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5111428" y="3461159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81830" y="3461954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7959" y="278713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AE894-B6B4-4399-88B2-BCD6FD07A8C5}"/>
</file>

<file path=customXml/itemProps2.xml><?xml version="1.0" encoding="utf-8"?>
<ds:datastoreItem xmlns:ds="http://schemas.openxmlformats.org/officeDocument/2006/customXml" ds:itemID="{AC956CE2-7D73-4797-9612-EA75D5481672}"/>
</file>

<file path=customXml/itemProps3.xml><?xml version="1.0" encoding="utf-8"?>
<ds:datastoreItem xmlns:ds="http://schemas.openxmlformats.org/officeDocument/2006/customXml" ds:itemID="{DC04CDA2-76AC-47E8-A190-AC192ED49F13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581</TotalTime>
  <Words>644</Words>
  <Application>Microsoft Office PowerPoint</Application>
  <PresentationFormat>On-screen Show (4:3)</PresentationFormat>
  <Paragraphs>217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Array List</vt:lpstr>
      <vt:lpstr>List</vt:lpstr>
      <vt:lpstr>List Interface</vt:lpstr>
      <vt:lpstr>Implement with Array</vt:lpstr>
      <vt:lpstr>ArrayList: Constructor</vt:lpstr>
      <vt:lpstr>ArrayList: Get and Set</vt:lpstr>
      <vt:lpstr>ArrayList: add</vt:lpstr>
      <vt:lpstr>ArrayList: add</vt:lpstr>
      <vt:lpstr>ArrayList: remove</vt:lpstr>
      <vt:lpstr>ArrayList: remove</vt:lpstr>
      <vt:lpstr>Complexity of ArrayList</vt:lpstr>
      <vt:lpstr>Classwork 1: ArrayList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TON</dc:creator>
  <cp:lastModifiedBy>TON</cp:lastModifiedBy>
  <cp:revision>47</cp:revision>
  <dcterms:created xsi:type="dcterms:W3CDTF">2006-08-16T00:00:00Z</dcterms:created>
  <dcterms:modified xsi:type="dcterms:W3CDTF">2012-07-23T16:19:53Z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