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77" r:id="rId6"/>
    <p:sldId id="278" r:id="rId7"/>
    <p:sldId id="279" r:id="rId8"/>
    <p:sldId id="269" r:id="rId9"/>
    <p:sldId id="270" r:id="rId10"/>
    <p:sldId id="271" r:id="rId11"/>
    <p:sldId id="280" r:id="rId12"/>
    <p:sldId id="275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7A-2742-4BF0-B681-319202ABE866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1CBB-6674-41E4-9927-566BD08F5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488F-C2A3-4C48-9ECB-1E49CE187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11CBB-6674-41E4-9927-566BD08F5F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24/07/55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r>
              <a:rPr lang="en-US" dirty="0" smtClean="0"/>
              <a:t>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public object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712" y="2326035"/>
            <a:ext cx="475252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.remove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52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2: </a:t>
            </a:r>
            <a:r>
              <a:rPr lang="en-US" dirty="0" err="1" smtClean="0"/>
              <a:t>LinkedListPriorityQueue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class </a:t>
            </a:r>
            <a:r>
              <a:rPr lang="en-US" dirty="0" err="1"/>
              <a:t>LinkedListPriorityQueue</a:t>
            </a:r>
            <a:endParaRPr lang="en-US" dirty="0" smtClean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Priority Queue </a:t>
            </a:r>
            <a:r>
              <a:rPr lang="en-US" dirty="0" smtClean="0"/>
              <a:t>with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err="1" smtClean="0"/>
              <a:t>dequeue</a:t>
            </a:r>
            <a:endParaRPr lang="en-US" dirty="0"/>
          </a:p>
          <a:p>
            <a:r>
              <a:rPr lang="en-US" dirty="0" smtClean="0"/>
              <a:t>peek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6138" y="1588728"/>
            <a:ext cx="263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ArrayListPriorityQueue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1588728"/>
            <a:ext cx="2729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LinkedListPriorityQueue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236802"/>
                <a:ext cx="777777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r="-1171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236802"/>
                <a:ext cx="777777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2697437"/>
                <a:ext cx="777777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2697437"/>
                <a:ext cx="777777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38" y="3158072"/>
                <a:ext cx="77777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576" r="-125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66" y="3158072"/>
                <a:ext cx="7777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1259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3618707"/>
                <a:ext cx="798039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692" r="-12214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735" y="3618707"/>
                <a:ext cx="798039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692" r="-1068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07" y="4079342"/>
                <a:ext cx="798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1145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079342"/>
                <a:ext cx="786947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7576" r="-116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253" y="4539977"/>
                <a:ext cx="786947" cy="400110"/>
              </a:xfrm>
              <a:prstGeom prst="rect">
                <a:avLst/>
              </a:prstGeom>
              <a:blipFill rotWithShape="1">
                <a:blip r:embed="rId12"/>
                <a:stretch>
                  <a:fillRect t="-7692" r="-124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81" y="4539977"/>
                <a:ext cx="786947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r="-1162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8212"/>
            <a:ext cx="43815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Priority first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55776" y="429309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68997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36598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704199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771800" y="483879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Interface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88840"/>
            <a:ext cx="684076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PriorityQueue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: Queue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latin typeface="Consolas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 object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dequeue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new object peek();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72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: </a:t>
            </a:r>
            <a:r>
              <a:rPr lang="en-US" dirty="0"/>
              <a:t>put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at the </a:t>
            </a:r>
            <a:r>
              <a:rPr lang="en-US" dirty="0" smtClean="0">
                <a:solidFill>
                  <a:srgbClr val="00B0F0"/>
                </a:solidFill>
              </a:rPr>
              <a:t>last in </a:t>
            </a:r>
            <a:r>
              <a:rPr lang="en-US" dirty="0">
                <a:solidFill>
                  <a:srgbClr val="00B0F0"/>
                </a:solidFill>
              </a:rPr>
              <a:t>queue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: </a:t>
            </a:r>
            <a:r>
              <a:rPr lang="en-US" dirty="0"/>
              <a:t>remove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highest priority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Peek: tell what is </a:t>
            </a:r>
            <a:r>
              <a:rPr lang="en-US" dirty="0" smtClean="0"/>
              <a:t>an </a:t>
            </a:r>
            <a:r>
              <a:rPr lang="en-US" dirty="0"/>
              <a:t>element with </a:t>
            </a:r>
            <a:r>
              <a:rPr lang="en-US" dirty="0">
                <a:solidFill>
                  <a:srgbClr val="00B050"/>
                </a:solidFill>
              </a:rPr>
              <a:t>highest priority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39552" y="3573016"/>
            <a:ext cx="4320480" cy="17281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52773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20374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687975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55576" y="411871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2352" y="412288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2636912"/>
            <a:ext cx="3672408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x1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(2);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x2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x3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(3);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x4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queue.dequeue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x5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900" dirty="0" err="1" smtClean="0"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(4);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  <a:p>
            <a:r>
              <a:rPr lang="en-US" sz="1900" dirty="0">
                <a:solidFill>
                  <a:srgbClr val="0000FF"/>
                </a:solidFill>
                <a:latin typeface="Consolas"/>
              </a:rPr>
              <a:t>object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x6 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queue.peek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9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8" grpId="2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highest priority?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the priority which is comparable by using C# </a:t>
            </a:r>
            <a:r>
              <a:rPr lang="en-US" dirty="0" err="1" smtClean="0">
                <a:solidFill>
                  <a:srgbClr val="00B0F0"/>
                </a:solidFill>
              </a:rPr>
              <a:t>IComparable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Compare with </a:t>
            </a:r>
            <a:r>
              <a:rPr lang="en-US" dirty="0" err="1" smtClean="0">
                <a:solidFill>
                  <a:srgbClr val="00B0F0"/>
                </a:solidFill>
              </a:rPr>
              <a:t>IComparable.</a:t>
            </a:r>
            <a:r>
              <a:rPr lang="en-US" dirty="0" err="1" smtClean="0">
                <a:solidFill>
                  <a:srgbClr val="00B050"/>
                </a:solidFill>
              </a:rPr>
              <a:t>CompareTo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283" y="1412776"/>
            <a:ext cx="10727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 &gt; 1?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4390" y="1412776"/>
            <a:ext cx="111851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 &gt; A?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7278" y="1412776"/>
            <a:ext cx="22084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Red &gt; Green?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144" y="1412776"/>
            <a:ext cx="301877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Somchai</a:t>
            </a:r>
            <a:r>
              <a:rPr lang="en-US" dirty="0" smtClean="0"/>
              <a:t> &gt; </a:t>
            </a:r>
            <a:r>
              <a:rPr lang="en-US" dirty="0" err="1" smtClean="0"/>
              <a:t>Sombat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67167" y="3835430"/>
            <a:ext cx="51139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a.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4015" y="4581128"/>
            <a:ext cx="3320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a&gt;b return positive</a:t>
            </a:r>
          </a:p>
          <a:p>
            <a:r>
              <a:rPr lang="en-US" dirty="0" smtClean="0"/>
              <a:t>if a=b return zero</a:t>
            </a:r>
          </a:p>
          <a:p>
            <a:r>
              <a:rPr lang="en-US" dirty="0" smtClean="0"/>
              <a:t>if a&lt;b return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rectangle by its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IComparable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Area2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2975" y="3245207"/>
            <a:ext cx="36004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(2, 4);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Rectangle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(5, 2);</a:t>
            </a:r>
          </a:p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z1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z2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 smtClean="0"/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z3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2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IComparable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ให้นักศึกษาเขียนคลาส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Human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มีสามารถเปรียบเทียบได้ โดยให้เปรียบเทียบความอ้วนด้วยค่าดัชนีมวลกาย </a:t>
            </a:r>
            <a:r>
              <a:rPr lang="en-US" dirty="0" smtClean="0">
                <a:latin typeface="TH SarabunPSK" pitchFamily="34" charset="-34"/>
                <a:cs typeface="TH SarabunPSK" pitchFamily="34" charset="-34"/>
              </a:rPr>
              <a:t>(BMI)</a:t>
            </a:r>
            <a:endParaRPr lang="th-TH" dirty="0" smtClean="0">
              <a:latin typeface="TH SarabunPSK" pitchFamily="34" charset="-34"/>
              <a:cs typeface="TH SarabunPSK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𝐵𝑀𝐼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𝑚𝑎𝑠𝑠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𝑘𝑔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𝐻𝑒𝑖𝑔h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366528"/>
                <a:ext cx="3584828" cy="990464"/>
              </a:xfrm>
              <a:prstGeom prst="rect">
                <a:avLst/>
              </a:prstGeom>
              <a:blipFill rotWithShape="1">
                <a:blip r:embed="rId2"/>
                <a:stretch>
                  <a:fillRect r="-4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with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276872"/>
            <a:ext cx="612068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ArrayListPriorityQueue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PriorityQueue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ArrayListPriorityQueue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 }</a:t>
            </a:r>
          </a:p>
          <a:p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880000"/>
                </a:solidFill>
                <a:latin typeface="Consolas"/>
              </a:rPr>
              <a:t>enqueue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.add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4293096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ArrayListPriorityQueue</a:t>
            </a:r>
            <a:r>
              <a:rPr lang="en-US" dirty="0" smtClean="0"/>
              <a:t>: peek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HighestPriorityIndex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object peek()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1720" y="5085184"/>
            <a:ext cx="51125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peek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1720" y="1700808"/>
            <a:ext cx="511256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HighestPriorityIndex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MissingMemberException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list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&gt;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1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DE3D00-B387-4BDA-8E49-5DEEEB219B9A}"/>
</file>

<file path=customXml/itemProps2.xml><?xml version="1.0" encoding="utf-8"?>
<ds:datastoreItem xmlns:ds="http://schemas.openxmlformats.org/officeDocument/2006/customXml" ds:itemID="{2CAF839B-9699-4BE5-81E5-DD7DA96CF2A3}"/>
</file>

<file path=customXml/itemProps3.xml><?xml version="1.0" encoding="utf-8"?>
<ds:datastoreItem xmlns:ds="http://schemas.openxmlformats.org/officeDocument/2006/customXml" ds:itemID="{7D7678D1-84E1-46A4-A7DF-5937BC9B16EE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862</TotalTime>
  <Words>601</Words>
  <Application>Microsoft Office PowerPoint</Application>
  <PresentationFormat>On-screen Show (4:3)</PresentationFormat>
  <Paragraphs>156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Priority Queue</vt:lpstr>
      <vt:lpstr>Queue</vt:lpstr>
      <vt:lpstr>Priority Queue Interface</vt:lpstr>
      <vt:lpstr>Priority Queue Services</vt:lpstr>
      <vt:lpstr>How to find the highest priority?</vt:lpstr>
      <vt:lpstr>Example: IComparable</vt:lpstr>
      <vt:lpstr>Class work 1: IComparable</vt:lpstr>
      <vt:lpstr>Implement with ArrayList</vt:lpstr>
      <vt:lpstr>ArrayListPriorityQueue: peek</vt:lpstr>
      <vt:lpstr>ArrayListPriorityQueue: dequeue</vt:lpstr>
      <vt:lpstr>Class work 2: LinkedListPriorityQueue</vt:lpstr>
      <vt:lpstr>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TON</dc:creator>
  <cp:lastModifiedBy>TON</cp:lastModifiedBy>
  <cp:revision>60</cp:revision>
  <dcterms:created xsi:type="dcterms:W3CDTF">2012-07-22T07:40:35Z</dcterms:created>
  <dcterms:modified xsi:type="dcterms:W3CDTF">2012-07-24T08:18:35Z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