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62" r:id="rId5"/>
    <p:sldId id="259" r:id="rId6"/>
    <p:sldId id="263" r:id="rId7"/>
    <p:sldId id="260" r:id="rId8"/>
    <p:sldId id="264" r:id="rId9"/>
    <p:sldId id="261" r:id="rId10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F293D-20BF-487A-BFA7-792ABC73B8A5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F293D-20BF-487A-BFA7-792ABC73B8A5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Parinya</a:t>
            </a:r>
            <a:r>
              <a:rPr lang="en-US" dirty="0"/>
              <a:t> </a:t>
            </a:r>
            <a:r>
              <a:rPr lang="en-US" dirty="0" err="1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8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Treap</a:t>
            </a:r>
            <a:r>
              <a:rPr lang="en-US" dirty="0"/>
              <a:t> = Tree + Heap</a:t>
            </a:r>
          </a:p>
          <a:p>
            <a:pPr lvl="1"/>
            <a:r>
              <a:rPr lang="en-US" dirty="0"/>
              <a:t>Binary Search Tree + Binary Min Heap</a:t>
            </a:r>
          </a:p>
          <a:p>
            <a:r>
              <a:rPr lang="en-US" dirty="0"/>
              <a:t>Each node contains </a:t>
            </a:r>
          </a:p>
          <a:p>
            <a:pPr lvl="1"/>
            <a:r>
              <a:rPr lang="en-US" dirty="0"/>
              <a:t>User data for </a:t>
            </a:r>
            <a:r>
              <a:rPr lang="en-US" dirty="0" err="1"/>
              <a:t>BSTree</a:t>
            </a:r>
            <a:endParaRPr lang="en-US" dirty="0"/>
          </a:p>
          <a:p>
            <a:pPr lvl="1"/>
            <a:r>
              <a:rPr lang="en-US" dirty="0"/>
              <a:t>Additional data for min heap</a:t>
            </a:r>
          </a:p>
          <a:p>
            <a:r>
              <a:rPr lang="en-US" dirty="0"/>
              <a:t>Maintain the 2 properties of</a:t>
            </a:r>
          </a:p>
          <a:p>
            <a:pPr lvl="1"/>
            <a:r>
              <a:rPr lang="en-US" dirty="0" err="1"/>
              <a:t>BSTree</a:t>
            </a:r>
            <a:r>
              <a:rPr lang="en-US" dirty="0"/>
              <a:t> for user data</a:t>
            </a:r>
          </a:p>
          <a:p>
            <a:pPr lvl="2"/>
            <a:r>
              <a:rPr lang="en-US" dirty="0"/>
              <a:t>Left &lt; root and </a:t>
            </a:r>
            <a:r>
              <a:rPr lang="en-US"/>
              <a:t>root &lt;= </a:t>
            </a:r>
            <a:r>
              <a:rPr lang="en-US" dirty="0"/>
              <a:t>right</a:t>
            </a:r>
          </a:p>
          <a:p>
            <a:pPr lvl="1"/>
            <a:r>
              <a:rPr lang="en-US" dirty="0"/>
              <a:t>Min Heap for additional data</a:t>
            </a:r>
          </a:p>
          <a:p>
            <a:pPr lvl="2"/>
            <a:r>
              <a:rPr lang="en-US" dirty="0"/>
              <a:t>Parent &lt;= child</a:t>
            </a:r>
          </a:p>
          <a:p>
            <a:pPr lvl="1"/>
            <a:r>
              <a:rPr lang="en-US" dirty="0"/>
              <a:t>By </a:t>
            </a:r>
            <a:r>
              <a:rPr lang="en-US" dirty="0">
                <a:solidFill>
                  <a:srgbClr val="00B050"/>
                </a:solidFill>
              </a:rPr>
              <a:t>tree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6722443" y="2708920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" name="Oval 4"/>
          <p:cNvSpPr/>
          <p:nvPr/>
        </p:nvSpPr>
        <p:spPr>
          <a:xfrm>
            <a:off x="6002764" y="3275452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7412124" y="3275452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7" name="Oval 6"/>
          <p:cNvSpPr/>
          <p:nvPr/>
        </p:nvSpPr>
        <p:spPr>
          <a:xfrm>
            <a:off x="5622225" y="3918244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6330591" y="3918244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Oval 8"/>
          <p:cNvSpPr/>
          <p:nvPr/>
        </p:nvSpPr>
        <p:spPr>
          <a:xfrm>
            <a:off x="7025054" y="3918244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10" name="Straight Arrow Connector 9"/>
          <p:cNvCxnSpPr>
            <a:stCxn id="4" idx="3"/>
            <a:endCxn id="5" idx="7"/>
          </p:cNvCxnSpPr>
          <p:nvPr/>
        </p:nvCxnSpPr>
        <p:spPr>
          <a:xfrm flipH="1">
            <a:off x="6405849" y="3112005"/>
            <a:ext cx="385753" cy="232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7" idx="0"/>
          </p:cNvCxnSpPr>
          <p:nvPr/>
        </p:nvCxnSpPr>
        <p:spPr>
          <a:xfrm flipH="1">
            <a:off x="5858347" y="3678537"/>
            <a:ext cx="213576" cy="239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8" idx="0"/>
          </p:cNvCxnSpPr>
          <p:nvPr/>
        </p:nvCxnSpPr>
        <p:spPr>
          <a:xfrm>
            <a:off x="6405849" y="3678537"/>
            <a:ext cx="160864" cy="239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9" idx="0"/>
          </p:cNvCxnSpPr>
          <p:nvPr/>
        </p:nvCxnSpPr>
        <p:spPr>
          <a:xfrm flipH="1">
            <a:off x="7261176" y="3678537"/>
            <a:ext cx="220107" cy="239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  <a:endCxn id="6" idx="1"/>
          </p:cNvCxnSpPr>
          <p:nvPr/>
        </p:nvCxnSpPr>
        <p:spPr>
          <a:xfrm>
            <a:off x="7125528" y="3112005"/>
            <a:ext cx="355755" cy="232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26093" y="3140968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0.11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92235" y="3697287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0.17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22225" y="4372133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0.20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19690" y="4372132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0.24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10507" y="4372131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0.82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90322" y="3717032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0.31</a:t>
            </a:r>
          </a:p>
        </p:txBody>
      </p:sp>
    </p:spTree>
    <p:extLst>
      <p:ext uri="{BB962C8B-B14F-4D97-AF65-F5344CB8AC3E}">
        <p14:creationId xmlns:p14="http://schemas.microsoft.com/office/powerpoint/2010/main" val="278642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Treap</a:t>
            </a:r>
            <a:r>
              <a:rPr lang="en-US" dirty="0"/>
              <a:t>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Priority</a:t>
            </a:r>
          </a:p>
          <a:p>
            <a:pPr lvl="1"/>
            <a:r>
              <a:rPr lang="en-US" dirty="0"/>
              <a:t>Maintain the </a:t>
            </a:r>
            <a:r>
              <a:rPr lang="en-US" dirty="0">
                <a:solidFill>
                  <a:srgbClr val="FF0000"/>
                </a:solidFill>
              </a:rPr>
              <a:t>heap</a:t>
            </a:r>
            <a:r>
              <a:rPr lang="en-US" dirty="0"/>
              <a:t> property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3688" y="3284984"/>
            <a:ext cx="561662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TreapNode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priority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TreapNode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: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lvl="0"/>
            <a:r>
              <a:rPr lang="en-US" sz="1400" dirty="0">
                <a:solidFill>
                  <a:srgbClr val="000080"/>
                </a:solidFill>
                <a:latin typeface="Consolas"/>
              </a:rPr>
              <a:t>        priority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NextDouble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3688" y="2780928"/>
            <a:ext cx="561662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5832140" y="2852936"/>
            <a:ext cx="360040" cy="108012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6176" y="3244914"/>
            <a:ext cx="768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5421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Treap</a:t>
            </a:r>
            <a:r>
              <a:rPr lang="en-US" dirty="0"/>
              <a:t> with </a:t>
            </a:r>
            <a:r>
              <a:rPr lang="en-US" dirty="0" err="1"/>
              <a:t>BSTree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19672" y="2132856"/>
            <a:ext cx="5976664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Treap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BSTree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TreapNode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priority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TreapNode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: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priority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NextDouble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){}</a:t>
            </a:r>
          </a:p>
          <a:p>
            <a:r>
              <a:rPr lang="pt-BR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pt-BR" sz="1400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400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pt-BR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pt-BR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{}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214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Treap</a:t>
            </a:r>
            <a:r>
              <a:rPr lang="en-US" dirty="0"/>
              <a:t>: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 x</a:t>
            </a:r>
          </a:p>
          <a:p>
            <a:pPr lvl="1"/>
            <a:r>
              <a:rPr lang="en-US" dirty="0"/>
              <a:t>Add x by </a:t>
            </a:r>
            <a:r>
              <a:rPr lang="en-US" dirty="0" err="1"/>
              <a:t>BSTree.add</a:t>
            </a:r>
            <a:r>
              <a:rPr lang="en-US" dirty="0"/>
              <a:t>(x)</a:t>
            </a:r>
          </a:p>
          <a:p>
            <a:pPr lvl="1"/>
            <a:r>
              <a:rPr lang="en-US" dirty="0"/>
              <a:t>Random a number [0, 1] for this new node</a:t>
            </a:r>
          </a:p>
          <a:p>
            <a:pPr lvl="1"/>
            <a:r>
              <a:rPr lang="en-US" dirty="0"/>
              <a:t>Rotate x until heap property is satisfied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78" y="3284984"/>
            <a:ext cx="7443737" cy="22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22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Treap</a:t>
            </a:r>
            <a:r>
              <a:rPr lang="en-US" dirty="0"/>
              <a:t>: add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584" y="1340768"/>
            <a:ext cx="7488832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TreapNode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++;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 0)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add(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(((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TreapNode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priority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 ((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TreapNode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priority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rotateLeftChild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add(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(((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TreapNode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priority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 ((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TreapNode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priority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rotateRightChild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3175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Treap</a:t>
            </a:r>
            <a:r>
              <a:rPr lang="en-US" dirty="0"/>
              <a:t>: 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Remove x</a:t>
            </a:r>
          </a:p>
          <a:p>
            <a:pPr lvl="1"/>
            <a:r>
              <a:rPr lang="en-US" dirty="0"/>
              <a:t>Find node x</a:t>
            </a:r>
          </a:p>
          <a:p>
            <a:pPr lvl="1"/>
            <a:r>
              <a:rPr lang="en-US" dirty="0"/>
              <a:t>Rotate until node x is leaf node</a:t>
            </a:r>
          </a:p>
          <a:p>
            <a:pPr lvl="1"/>
            <a:r>
              <a:rPr lang="en-US" dirty="0"/>
              <a:t>Remove node x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19262"/>
            <a:ext cx="7632848" cy="189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08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Treap</a:t>
            </a:r>
            <a:r>
              <a:rPr lang="en-US" dirty="0"/>
              <a:t>: remove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624" y="1412776"/>
            <a:ext cx="6768752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pt-BR" sz="12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pt-BR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 0)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remove(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 0)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remove(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?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--;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Has left and right nodes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(((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TreapNode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priority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 ((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TreapNode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priority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rotateLeftChild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rotateRightChild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remove(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535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Treap</a:t>
            </a:r>
            <a:r>
              <a:rPr lang="en-US" dirty="0"/>
              <a:t>: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Depth = O(log n)</a:t>
            </a:r>
          </a:p>
          <a:p>
            <a:r>
              <a:rPr lang="en-US" dirty="0"/>
              <a:t>Add remove contain = O(log n)</a:t>
            </a:r>
          </a:p>
          <a:p>
            <a:endParaRPr lang="en-US" dirty="0"/>
          </a:p>
          <a:p>
            <a:r>
              <a:rPr lang="en-US" dirty="0"/>
              <a:t>Not unique (random)</a:t>
            </a:r>
          </a:p>
          <a:p>
            <a:r>
              <a:rPr lang="en-US" dirty="0"/>
              <a:t>Good for sorted data</a:t>
            </a:r>
          </a:p>
          <a:p>
            <a:pPr lvl="1"/>
            <a:r>
              <a:rPr lang="en-US" dirty="0"/>
              <a:t>Add 1 to 500 to </a:t>
            </a:r>
            <a:r>
              <a:rPr lang="en-US" dirty="0" err="1"/>
              <a:t>Treap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077072"/>
            <a:ext cx="5715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200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9F255852868F42B8BD349DAE08B4DE" ma:contentTypeVersion="2" ma:contentTypeDescription="Create a new document." ma:contentTypeScope="" ma:versionID="e0224548f85fb3d3337313293ff9f96d">
  <xsd:schema xmlns:xsd="http://www.w3.org/2001/XMLSchema" xmlns:xs="http://www.w3.org/2001/XMLSchema" xmlns:p="http://schemas.microsoft.com/office/2006/metadata/properties" xmlns:ns2="bc34d3d6-1e23-4083-a0b5-68ba282afd16" targetNamespace="http://schemas.microsoft.com/office/2006/metadata/properties" ma:root="true" ma:fieldsID="8385098f61c1732d759fca18f024d2df" ns2:_="">
    <xsd:import namespace="bc34d3d6-1e23-4083-a0b5-68ba282afd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34d3d6-1e23-4083-a0b5-68ba282afd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9941B3-8E6E-4DB1-A47E-668A18D90A46}"/>
</file>

<file path=customXml/itemProps2.xml><?xml version="1.0" encoding="utf-8"?>
<ds:datastoreItem xmlns:ds="http://schemas.openxmlformats.org/officeDocument/2006/customXml" ds:itemID="{7951BB03-94F0-48AD-B047-682B50F910CD}"/>
</file>

<file path=customXml/itemProps3.xml><?xml version="1.0" encoding="utf-8"?>
<ds:datastoreItem xmlns:ds="http://schemas.openxmlformats.org/officeDocument/2006/customXml" ds:itemID="{2BE38950-B778-4001-9BB2-660145A56A11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205</TotalTime>
  <Words>661</Words>
  <Application>Microsoft Office PowerPoint</Application>
  <PresentationFormat>On-screen Show (4:3)</PresentationFormat>
  <Paragraphs>124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Bookman Old Style</vt:lpstr>
      <vt:lpstr>Consolas</vt:lpstr>
      <vt:lpstr>Cordia New</vt:lpstr>
      <vt:lpstr>Gill Sans MT</vt:lpstr>
      <vt:lpstr>Wingdings</vt:lpstr>
      <vt:lpstr>Wingdings 3</vt:lpstr>
      <vt:lpstr>Origin</vt:lpstr>
      <vt:lpstr>Treap</vt:lpstr>
      <vt:lpstr>Treap</vt:lpstr>
      <vt:lpstr>Treap Node</vt:lpstr>
      <vt:lpstr>Implement Treap with BSTree</vt:lpstr>
      <vt:lpstr>Treap: add</vt:lpstr>
      <vt:lpstr>Treap: add</vt:lpstr>
      <vt:lpstr>Treap: remove</vt:lpstr>
      <vt:lpstr>Treap: remove</vt:lpstr>
      <vt:lpstr>Treap: 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Trees</dc:title>
  <dc:creator>TON</dc:creator>
  <cp:lastModifiedBy>Parinya Sanguansat</cp:lastModifiedBy>
  <cp:revision>23</cp:revision>
  <dcterms:created xsi:type="dcterms:W3CDTF">2012-08-05T11:46:12Z</dcterms:created>
  <dcterms:modified xsi:type="dcterms:W3CDTF">2019-08-30T03:19:49Z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0x010100779F255852868F42B8BD349DAE08B4DE</vt:lpwstr>
  </property>
</Properties>
</file>