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4"/>
  </p:sldMasterIdLst>
  <p:notesMasterIdLst>
    <p:notesMasterId r:id="rId34"/>
  </p:notesMasterIdLst>
  <p:sldIdLst>
    <p:sldId id="256" r:id="rId5"/>
    <p:sldId id="257" r:id="rId6"/>
    <p:sldId id="286" r:id="rId7"/>
    <p:sldId id="287" r:id="rId8"/>
    <p:sldId id="288" r:id="rId9"/>
    <p:sldId id="289" r:id="rId10"/>
    <p:sldId id="290" r:id="rId11"/>
    <p:sldId id="293" r:id="rId12"/>
    <p:sldId id="291" r:id="rId13"/>
    <p:sldId id="292" r:id="rId14"/>
    <p:sldId id="295" r:id="rId15"/>
    <p:sldId id="296" r:id="rId16"/>
    <p:sldId id="297" r:id="rId17"/>
    <p:sldId id="298" r:id="rId18"/>
    <p:sldId id="299" r:id="rId19"/>
    <p:sldId id="300" r:id="rId20"/>
    <p:sldId id="301" r:id="rId21"/>
    <p:sldId id="302" r:id="rId22"/>
    <p:sldId id="304" r:id="rId23"/>
    <p:sldId id="305" r:id="rId24"/>
    <p:sldId id="307" r:id="rId25"/>
    <p:sldId id="308" r:id="rId26"/>
    <p:sldId id="309" r:id="rId27"/>
    <p:sldId id="310" r:id="rId28"/>
    <p:sldId id="311" r:id="rId29"/>
    <p:sldId id="312" r:id="rId30"/>
    <p:sldId id="313" r:id="rId31"/>
    <p:sldId id="303" r:id="rId32"/>
    <p:sldId id="27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84" y="12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72000" tIns="72000" rIns="72000" bIns="720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72000" tIns="72000" rIns="72000" bIns="720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72000" tIns="72000" rIns="72000" bIns="720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72000" tIns="72000" rIns="72000" bIns="720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72000" tIns="72000" rIns="72000" bIns="720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24989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e433a4815_6_0: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0" name="Google Shape;310;gde433a4815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684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10</a:t>
            </a:fld>
            <a:endParaRPr/>
          </a:p>
        </p:txBody>
      </p:sp>
    </p:spTree>
    <p:extLst>
      <p:ext uri="{BB962C8B-B14F-4D97-AF65-F5344CB8AC3E}">
        <p14:creationId xmlns:p14="http://schemas.microsoft.com/office/powerpoint/2010/main" val="41289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11</a:t>
            </a:fld>
            <a:endParaRPr/>
          </a:p>
        </p:txBody>
      </p:sp>
    </p:spTree>
    <p:extLst>
      <p:ext uri="{BB962C8B-B14F-4D97-AF65-F5344CB8AC3E}">
        <p14:creationId xmlns:p14="http://schemas.microsoft.com/office/powerpoint/2010/main" val="101808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12</a:t>
            </a:fld>
            <a:endParaRPr/>
          </a:p>
        </p:txBody>
      </p:sp>
    </p:spTree>
    <p:extLst>
      <p:ext uri="{BB962C8B-B14F-4D97-AF65-F5344CB8AC3E}">
        <p14:creationId xmlns:p14="http://schemas.microsoft.com/office/powerpoint/2010/main" val="140293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13</a:t>
            </a:fld>
            <a:endParaRPr/>
          </a:p>
        </p:txBody>
      </p:sp>
    </p:spTree>
    <p:extLst>
      <p:ext uri="{BB962C8B-B14F-4D97-AF65-F5344CB8AC3E}">
        <p14:creationId xmlns:p14="http://schemas.microsoft.com/office/powerpoint/2010/main" val="3169280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14</a:t>
            </a:fld>
            <a:endParaRPr/>
          </a:p>
        </p:txBody>
      </p:sp>
    </p:spTree>
    <p:extLst>
      <p:ext uri="{BB962C8B-B14F-4D97-AF65-F5344CB8AC3E}">
        <p14:creationId xmlns:p14="http://schemas.microsoft.com/office/powerpoint/2010/main" val="140227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15</a:t>
            </a:fld>
            <a:endParaRPr/>
          </a:p>
        </p:txBody>
      </p:sp>
    </p:spTree>
    <p:extLst>
      <p:ext uri="{BB962C8B-B14F-4D97-AF65-F5344CB8AC3E}">
        <p14:creationId xmlns:p14="http://schemas.microsoft.com/office/powerpoint/2010/main" val="529877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c5fe89c507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c5fe89c507_0_48: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516" name="Google Shape;516;gc5fe89c507_0_48: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29</a:t>
            </a:fld>
            <a:endParaRPr/>
          </a:p>
        </p:txBody>
      </p:sp>
    </p:spTree>
    <p:extLst>
      <p:ext uri="{BB962C8B-B14F-4D97-AF65-F5344CB8AC3E}">
        <p14:creationId xmlns:p14="http://schemas.microsoft.com/office/powerpoint/2010/main" val="212970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a:t>
            </a:fld>
            <a:endParaRPr/>
          </a:p>
        </p:txBody>
      </p:sp>
    </p:spTree>
    <p:extLst>
      <p:ext uri="{BB962C8B-B14F-4D97-AF65-F5344CB8AC3E}">
        <p14:creationId xmlns:p14="http://schemas.microsoft.com/office/powerpoint/2010/main" val="38764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3</a:t>
            </a:fld>
            <a:endParaRPr/>
          </a:p>
        </p:txBody>
      </p:sp>
    </p:spTree>
    <p:extLst>
      <p:ext uri="{BB962C8B-B14F-4D97-AF65-F5344CB8AC3E}">
        <p14:creationId xmlns:p14="http://schemas.microsoft.com/office/powerpoint/2010/main" val="2806559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4</a:t>
            </a:fld>
            <a:endParaRPr/>
          </a:p>
        </p:txBody>
      </p:sp>
    </p:spTree>
    <p:extLst>
      <p:ext uri="{BB962C8B-B14F-4D97-AF65-F5344CB8AC3E}">
        <p14:creationId xmlns:p14="http://schemas.microsoft.com/office/powerpoint/2010/main" val="152357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5</a:t>
            </a:fld>
            <a:endParaRPr/>
          </a:p>
        </p:txBody>
      </p:sp>
    </p:spTree>
    <p:extLst>
      <p:ext uri="{BB962C8B-B14F-4D97-AF65-F5344CB8AC3E}">
        <p14:creationId xmlns:p14="http://schemas.microsoft.com/office/powerpoint/2010/main" val="1934277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6</a:t>
            </a:fld>
            <a:endParaRPr/>
          </a:p>
        </p:txBody>
      </p:sp>
    </p:spTree>
    <p:extLst>
      <p:ext uri="{BB962C8B-B14F-4D97-AF65-F5344CB8AC3E}">
        <p14:creationId xmlns:p14="http://schemas.microsoft.com/office/powerpoint/2010/main" val="3885901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7</a:t>
            </a:fld>
            <a:endParaRPr/>
          </a:p>
        </p:txBody>
      </p:sp>
    </p:spTree>
    <p:extLst>
      <p:ext uri="{BB962C8B-B14F-4D97-AF65-F5344CB8AC3E}">
        <p14:creationId xmlns:p14="http://schemas.microsoft.com/office/powerpoint/2010/main" val="136278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8</a:t>
            </a:fld>
            <a:endParaRPr/>
          </a:p>
        </p:txBody>
      </p:sp>
    </p:spTree>
    <p:extLst>
      <p:ext uri="{BB962C8B-B14F-4D97-AF65-F5344CB8AC3E}">
        <p14:creationId xmlns:p14="http://schemas.microsoft.com/office/powerpoint/2010/main" val="3081776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3a94f364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3a94f364e_0_1:notes"/>
          <p:cNvSpPr txBox="1">
            <a:spLocks noGrp="1"/>
          </p:cNvSpPr>
          <p:nvPr>
            <p:ph type="body" idx="1"/>
          </p:nvPr>
        </p:nvSpPr>
        <p:spPr>
          <a:xfrm>
            <a:off x="685800" y="4400550"/>
            <a:ext cx="5486400" cy="3600600"/>
          </a:xfrm>
          <a:prstGeom prst="rect">
            <a:avLst/>
          </a:prstGeom>
        </p:spPr>
        <p:txBody>
          <a:bodyPr spcFirstLastPara="1" wrap="square" lIns="72000" tIns="72000" rIns="72000" bIns="72000" anchor="t" anchorCtr="0">
            <a:noAutofit/>
          </a:bodyPr>
          <a:lstStyle/>
          <a:p>
            <a:pPr marL="0" lvl="0" indent="0" algn="l" rtl="0">
              <a:spcBef>
                <a:spcPts val="0"/>
              </a:spcBef>
              <a:spcAft>
                <a:spcPts val="0"/>
              </a:spcAft>
              <a:buNone/>
            </a:pPr>
            <a:endParaRPr/>
          </a:p>
        </p:txBody>
      </p:sp>
      <p:sp>
        <p:nvSpPr>
          <p:cNvPr id="318" name="Google Shape;318;ge3a94f364e_0_1:notes"/>
          <p:cNvSpPr txBox="1">
            <a:spLocks noGrp="1"/>
          </p:cNvSpPr>
          <p:nvPr>
            <p:ph type="sldNum" idx="12"/>
          </p:nvPr>
        </p:nvSpPr>
        <p:spPr>
          <a:xfrm>
            <a:off x="3884613" y="8685213"/>
            <a:ext cx="2971800" cy="458700"/>
          </a:xfrm>
          <a:prstGeom prst="rect">
            <a:avLst/>
          </a:prstGeom>
        </p:spPr>
        <p:txBody>
          <a:bodyPr spcFirstLastPara="1" wrap="square" lIns="72000" tIns="72000" rIns="72000" bIns="720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9</a:t>
            </a:fld>
            <a:endParaRPr/>
          </a:p>
        </p:txBody>
      </p:sp>
    </p:spTree>
    <p:extLst>
      <p:ext uri="{BB962C8B-B14F-4D97-AF65-F5344CB8AC3E}">
        <p14:creationId xmlns:p14="http://schemas.microsoft.com/office/powerpoint/2010/main" val="2588273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 Kurz mit Subline">
  <p:cSld name="Titel: Kurz mit Subline">
    <p:spTree>
      <p:nvGrpSpPr>
        <p:cNvPr id="1" name="Shape 35"/>
        <p:cNvGrpSpPr/>
        <p:nvPr/>
      </p:nvGrpSpPr>
      <p:grpSpPr>
        <a:xfrm>
          <a:off x="0" y="0"/>
          <a:ext cx="0" cy="0"/>
          <a:chOff x="0" y="0"/>
          <a:chExt cx="0" cy="0"/>
        </a:xfrm>
      </p:grpSpPr>
      <p:pic>
        <p:nvPicPr>
          <p:cNvPr id="36" name="Google Shape;36;p2" descr="Ein Bild, das Gebäude, gefüllt, groß, Zug enthält.&#10;&#10;Automatisch generierte Beschreibung"/>
          <p:cNvPicPr preferRelativeResize="0"/>
          <p:nvPr/>
        </p:nvPicPr>
        <p:blipFill rotWithShape="1">
          <a:blip r:embed="rId2">
            <a:alphaModFix/>
          </a:blip>
          <a:srcRect l="4053" t="-2" r="16826"/>
          <a:stretch/>
        </p:blipFill>
        <p:spPr>
          <a:xfrm>
            <a:off x="20" y="10"/>
            <a:ext cx="8128780" cy="6857990"/>
          </a:xfrm>
          <a:prstGeom prst="rect">
            <a:avLst/>
          </a:prstGeom>
          <a:noFill/>
          <a:ln>
            <a:noFill/>
          </a:ln>
        </p:spPr>
      </p:pic>
      <p:sp>
        <p:nvSpPr>
          <p:cNvPr id="37" name="Google Shape;37;p2"/>
          <p:cNvSpPr txBox="1">
            <a:spLocks noGrp="1"/>
          </p:cNvSpPr>
          <p:nvPr>
            <p:ph type="body" idx="1"/>
          </p:nvPr>
        </p:nvSpPr>
        <p:spPr>
          <a:xfrm>
            <a:off x="0" y="0"/>
            <a:ext cx="8128800"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title"/>
          </p:nvPr>
        </p:nvSpPr>
        <p:spPr>
          <a:xfrm>
            <a:off x="875658" y="1396800"/>
            <a:ext cx="6710400" cy="16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000"/>
              <a:buFont typeface="Arial"/>
              <a:buNone/>
              <a:defRPr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
          <p:cNvSpPr txBox="1">
            <a:spLocks noGrp="1"/>
          </p:cNvSpPr>
          <p:nvPr>
            <p:ph type="body" idx="2"/>
          </p:nvPr>
        </p:nvSpPr>
        <p:spPr>
          <a:xfrm>
            <a:off x="875782" y="3195000"/>
            <a:ext cx="6710276" cy="360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SzPts val="2400"/>
              <a:buNone/>
              <a:defRPr sz="2400" b="0" cap="none">
                <a:solidFill>
                  <a:schemeClr val="lt1"/>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
          <p:cNvSpPr txBox="1">
            <a:spLocks noGrp="1"/>
          </p:cNvSpPr>
          <p:nvPr>
            <p:ph type="body" idx="3"/>
          </p:nvPr>
        </p:nvSpPr>
        <p:spPr>
          <a:xfrm>
            <a:off x="875782" y="4095000"/>
            <a:ext cx="6710276" cy="720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SzPts val="2400"/>
              <a:buNone/>
              <a:defRPr sz="2400" b="0" cap="none">
                <a:solidFill>
                  <a:schemeClr val="lt1"/>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1" name="Google Shape;41;p2" descr="Ein Bild, das Zeichnung, Schild enthält.&#10;&#10;Automatisch generierte Beschreibung"/>
          <p:cNvPicPr preferRelativeResize="0"/>
          <p:nvPr/>
        </p:nvPicPr>
        <p:blipFill rotWithShape="1">
          <a:blip r:embed="rId3">
            <a:alphaModFix/>
          </a:blip>
          <a:srcRect/>
          <a:stretch/>
        </p:blipFill>
        <p:spPr>
          <a:xfrm>
            <a:off x="8669930" y="2905332"/>
            <a:ext cx="2646344" cy="10473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Kapitel">
  <p:cSld name="Kapitel">
    <p:spTree>
      <p:nvGrpSpPr>
        <p:cNvPr id="1" name="Shape 99"/>
        <p:cNvGrpSpPr/>
        <p:nvPr/>
      </p:nvGrpSpPr>
      <p:grpSpPr>
        <a:xfrm>
          <a:off x="0" y="0"/>
          <a:ext cx="0" cy="0"/>
          <a:chOff x="0" y="0"/>
          <a:chExt cx="0" cy="0"/>
        </a:xfrm>
      </p:grpSpPr>
      <p:sp>
        <p:nvSpPr>
          <p:cNvPr id="100" name="Google Shape;100;p11"/>
          <p:cNvSpPr>
            <a:spLocks noGrp="1"/>
          </p:cNvSpPr>
          <p:nvPr>
            <p:ph type="pic" idx="2"/>
          </p:nvPr>
        </p:nvSpPr>
        <p:spPr>
          <a:xfrm>
            <a:off x="8127600" y="0"/>
            <a:ext cx="4064400"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1" name="Google Shape;101;p11"/>
          <p:cNvSpPr txBox="1">
            <a:spLocks noGrp="1"/>
          </p:cNvSpPr>
          <p:nvPr>
            <p:ph type="body" idx="1"/>
          </p:nvPr>
        </p:nvSpPr>
        <p:spPr>
          <a:xfrm>
            <a:off x="8127600" y="0"/>
            <a:ext cx="4064400"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1"/>
          <p:cNvSpPr txBox="1">
            <a:spLocks noGrp="1"/>
          </p:cNvSpPr>
          <p:nvPr>
            <p:ph type="title"/>
          </p:nvPr>
        </p:nvSpPr>
        <p:spPr>
          <a:xfrm>
            <a:off x="2263529" y="2529000"/>
            <a:ext cx="5324400" cy="180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rgbClr val="3F3F3F"/>
              </a:buClr>
              <a:buSzPts val="4000"/>
              <a:buFont typeface="Arial"/>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3"/>
          </p:nvPr>
        </p:nvSpPr>
        <p:spPr>
          <a:xfrm>
            <a:off x="8128000" y="2529000"/>
            <a:ext cx="1800234" cy="180000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SzPts val="7201"/>
              <a:buNone/>
              <a:defRPr sz="7201" b="1">
                <a:solidFill>
                  <a:schemeClr val="lt1"/>
                </a:solidFill>
              </a:defRPr>
            </a:lvl1pPr>
            <a:lvl2pPr marL="914400" lvl="1" indent="-685863" algn="l">
              <a:lnSpc>
                <a:spcPct val="90000"/>
              </a:lnSpc>
              <a:spcBef>
                <a:spcPts val="1000"/>
              </a:spcBef>
              <a:spcAft>
                <a:spcPts val="0"/>
              </a:spcAft>
              <a:buSzPts val="7201"/>
              <a:buChar char="▪"/>
              <a:defRPr sz="7201"/>
            </a:lvl2pPr>
            <a:lvl3pPr marL="1371600" lvl="2" indent="-685863" algn="l">
              <a:lnSpc>
                <a:spcPct val="90000"/>
              </a:lnSpc>
              <a:spcBef>
                <a:spcPts val="1000"/>
              </a:spcBef>
              <a:spcAft>
                <a:spcPts val="0"/>
              </a:spcAft>
              <a:buSzPts val="7201"/>
              <a:buChar char="▪"/>
              <a:defRPr sz="7201"/>
            </a:lvl3pPr>
            <a:lvl4pPr marL="1828800" lvl="3" indent="-685863" algn="l">
              <a:lnSpc>
                <a:spcPct val="90000"/>
              </a:lnSpc>
              <a:spcBef>
                <a:spcPts val="1000"/>
              </a:spcBef>
              <a:spcAft>
                <a:spcPts val="0"/>
              </a:spcAft>
              <a:buSzPts val="7201"/>
              <a:buChar char="▪"/>
              <a:defRPr sz="7201"/>
            </a:lvl4pPr>
            <a:lvl5pPr marL="2286000" lvl="4" indent="-685863" algn="l">
              <a:lnSpc>
                <a:spcPct val="90000"/>
              </a:lnSpc>
              <a:spcBef>
                <a:spcPts val="1000"/>
              </a:spcBef>
              <a:spcAft>
                <a:spcPts val="0"/>
              </a:spcAft>
              <a:buSzPts val="7201"/>
              <a:buChar char="▪"/>
              <a:defRPr sz="720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2-spaltig ">
  <p:cSld name="Text 2-spaltig ">
    <p:spTree>
      <p:nvGrpSpPr>
        <p:cNvPr id="1" name="Shape 106"/>
        <p:cNvGrpSpPr/>
        <p:nvPr/>
      </p:nvGrpSpPr>
      <p:grpSpPr>
        <a:xfrm>
          <a:off x="0" y="0"/>
          <a:ext cx="0" cy="0"/>
          <a:chOff x="0" y="0"/>
          <a:chExt cx="0" cy="0"/>
        </a:xfrm>
      </p:grpSpPr>
      <p:sp>
        <p:nvSpPr>
          <p:cNvPr id="107" name="Google Shape;107;p12"/>
          <p:cNvSpPr txBox="1">
            <a:spLocks noGrp="1"/>
          </p:cNvSpPr>
          <p:nvPr>
            <p:ph type="title"/>
          </p:nvPr>
        </p:nvSpPr>
        <p:spPr>
          <a:xfrm>
            <a:off x="540476"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2"/>
          <p:cNvSpPr txBox="1">
            <a:spLocks noGrp="1"/>
          </p:cNvSpPr>
          <p:nvPr>
            <p:ph type="body" idx="1"/>
          </p:nvPr>
        </p:nvSpPr>
        <p:spPr>
          <a:xfrm>
            <a:off x="540070" y="828000"/>
            <a:ext cx="11111046" cy="396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2"/>
          <p:cNvSpPr txBox="1">
            <a:spLocks noGrp="1"/>
          </p:cNvSpPr>
          <p:nvPr>
            <p:ph type="body" idx="2"/>
          </p:nvPr>
        </p:nvSpPr>
        <p:spPr>
          <a:xfrm>
            <a:off x="540071" y="1511300"/>
            <a:ext cx="5418000"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2"/>
          <p:cNvSpPr txBox="1">
            <a:spLocks noGrp="1"/>
          </p:cNvSpPr>
          <p:nvPr>
            <p:ph type="body" idx="3"/>
          </p:nvPr>
        </p:nvSpPr>
        <p:spPr>
          <a:xfrm>
            <a:off x="6233116" y="1511300"/>
            <a:ext cx="5418000"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2"/>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2"/>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113" name="Google Shape;113;p12"/>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3-spaltig ">
  <p:cSld name="Text 3-spaltig ">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540476"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3"/>
          <p:cNvSpPr txBox="1">
            <a:spLocks noGrp="1"/>
          </p:cNvSpPr>
          <p:nvPr>
            <p:ph type="body" idx="1"/>
          </p:nvPr>
        </p:nvSpPr>
        <p:spPr>
          <a:xfrm>
            <a:off x="540070" y="828000"/>
            <a:ext cx="11111046" cy="396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13"/>
          <p:cNvSpPr txBox="1">
            <a:spLocks noGrp="1"/>
          </p:cNvSpPr>
          <p:nvPr>
            <p:ph type="body" idx="2"/>
          </p:nvPr>
        </p:nvSpPr>
        <p:spPr>
          <a:xfrm>
            <a:off x="540071" y="1512000"/>
            <a:ext cx="3520800"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3"/>
          <p:cNvSpPr txBox="1">
            <a:spLocks noGrp="1"/>
          </p:cNvSpPr>
          <p:nvPr>
            <p:ph type="body" idx="3"/>
          </p:nvPr>
        </p:nvSpPr>
        <p:spPr>
          <a:xfrm>
            <a:off x="4335359" y="1512000"/>
            <a:ext cx="3520800"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3"/>
          <p:cNvSpPr txBox="1">
            <a:spLocks noGrp="1"/>
          </p:cNvSpPr>
          <p:nvPr>
            <p:ph type="body" idx="4"/>
          </p:nvPr>
        </p:nvSpPr>
        <p:spPr>
          <a:xfrm>
            <a:off x="8129834" y="1512000"/>
            <a:ext cx="3520800"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3"/>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3"/>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122" name="Google Shape;122;p13"/>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 Bild 3-spaltig">
  <p:cSld name="Text + Bild 3-spaltig">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540070"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2400"/>
              <a:buFont typeface="Arial"/>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4"/>
          <p:cNvSpPr txBox="1">
            <a:spLocks noGrp="1"/>
          </p:cNvSpPr>
          <p:nvPr>
            <p:ph type="body" idx="1"/>
          </p:nvPr>
        </p:nvSpPr>
        <p:spPr>
          <a:xfrm>
            <a:off x="540070" y="828000"/>
            <a:ext cx="11111046" cy="396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4"/>
          <p:cNvSpPr txBox="1">
            <a:spLocks noGrp="1"/>
          </p:cNvSpPr>
          <p:nvPr>
            <p:ph type="body" idx="2"/>
          </p:nvPr>
        </p:nvSpPr>
        <p:spPr>
          <a:xfrm>
            <a:off x="0" y="3859200"/>
            <a:ext cx="4060800" cy="2350800"/>
          </a:xfrm>
          <a:prstGeom prst="rect">
            <a:avLst/>
          </a:prstGeom>
          <a:noFill/>
          <a:ln>
            <a:noFill/>
          </a:ln>
        </p:spPr>
        <p:txBody>
          <a:bodyPr spcFirstLastPara="1" wrap="square" lIns="540000" tIns="360000" rIns="54000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4"/>
          <p:cNvSpPr txBox="1">
            <a:spLocks noGrp="1"/>
          </p:cNvSpPr>
          <p:nvPr>
            <p:ph type="body" idx="3"/>
          </p:nvPr>
        </p:nvSpPr>
        <p:spPr>
          <a:xfrm>
            <a:off x="4065324" y="3859200"/>
            <a:ext cx="4060800" cy="2350800"/>
          </a:xfrm>
          <a:prstGeom prst="rect">
            <a:avLst/>
          </a:prstGeom>
          <a:noFill/>
          <a:ln>
            <a:noFill/>
          </a:ln>
        </p:spPr>
        <p:txBody>
          <a:bodyPr spcFirstLastPara="1" wrap="square" lIns="540000" tIns="360000" rIns="54000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4"/>
          <p:cNvSpPr txBox="1">
            <a:spLocks noGrp="1"/>
          </p:cNvSpPr>
          <p:nvPr>
            <p:ph type="body" idx="4"/>
          </p:nvPr>
        </p:nvSpPr>
        <p:spPr>
          <a:xfrm>
            <a:off x="8119507" y="3861001"/>
            <a:ext cx="4060800" cy="2350800"/>
          </a:xfrm>
          <a:prstGeom prst="rect">
            <a:avLst/>
          </a:prstGeom>
          <a:noFill/>
          <a:ln>
            <a:noFill/>
          </a:ln>
        </p:spPr>
        <p:txBody>
          <a:bodyPr spcFirstLastPara="1" wrap="square" lIns="540000" tIns="360000" rIns="54000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4"/>
          <p:cNvSpPr>
            <a:spLocks noGrp="1"/>
          </p:cNvSpPr>
          <p:nvPr>
            <p:ph type="pic" idx="5"/>
          </p:nvPr>
        </p:nvSpPr>
        <p:spPr>
          <a:xfrm>
            <a:off x="-1" y="1512000"/>
            <a:ext cx="4064400" cy="2349001"/>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0" name="Google Shape;130;p14"/>
          <p:cNvSpPr>
            <a:spLocks noGrp="1"/>
          </p:cNvSpPr>
          <p:nvPr>
            <p:ph type="pic" idx="6"/>
          </p:nvPr>
        </p:nvSpPr>
        <p:spPr>
          <a:xfrm>
            <a:off x="4063799" y="1512000"/>
            <a:ext cx="4064400" cy="2349001"/>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1" name="Google Shape;131;p14"/>
          <p:cNvSpPr>
            <a:spLocks noGrp="1"/>
          </p:cNvSpPr>
          <p:nvPr>
            <p:ph type="pic" idx="7"/>
          </p:nvPr>
        </p:nvSpPr>
        <p:spPr>
          <a:xfrm>
            <a:off x="8127600" y="1512000"/>
            <a:ext cx="4064400" cy="2349001"/>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2" name="Google Shape;132;p14"/>
          <p:cNvSpPr txBox="1">
            <a:spLocks noGrp="1"/>
          </p:cNvSpPr>
          <p:nvPr>
            <p:ph type="body" idx="8"/>
          </p:nvPr>
        </p:nvSpPr>
        <p:spPr>
          <a:xfrm>
            <a:off x="-1" y="1512000"/>
            <a:ext cx="4065324" cy="2349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Font typeface="Arial"/>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4"/>
          <p:cNvSpPr txBox="1">
            <a:spLocks noGrp="1"/>
          </p:cNvSpPr>
          <p:nvPr>
            <p:ph type="body" idx="9"/>
          </p:nvPr>
        </p:nvSpPr>
        <p:spPr>
          <a:xfrm>
            <a:off x="4063799" y="1512000"/>
            <a:ext cx="4065324" cy="2349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Font typeface="Arial"/>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14"/>
          <p:cNvSpPr txBox="1">
            <a:spLocks noGrp="1"/>
          </p:cNvSpPr>
          <p:nvPr>
            <p:ph type="body" idx="13"/>
          </p:nvPr>
        </p:nvSpPr>
        <p:spPr>
          <a:xfrm>
            <a:off x="8127600" y="1512000"/>
            <a:ext cx="4065324" cy="2349000"/>
          </a:xfrm>
          <a:prstGeom prst="rect">
            <a:avLst/>
          </a:prstGeom>
          <a:gradFill>
            <a:gsLst>
              <a:gs pos="0">
                <a:srgbClr val="006AB0"/>
              </a:gs>
              <a:gs pos="5000">
                <a:srgbClr val="006AB0"/>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Font typeface="Arial"/>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4"/>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4"/>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137" name="Google Shape;137;p14"/>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 Bild 4-spaltig">
  <p:cSld name="Text + Bild 4-spaltig">
    <p:spTree>
      <p:nvGrpSpPr>
        <p:cNvPr id="1" name="Shape 138"/>
        <p:cNvGrpSpPr/>
        <p:nvPr/>
      </p:nvGrpSpPr>
      <p:grpSpPr>
        <a:xfrm>
          <a:off x="0" y="0"/>
          <a:ext cx="0" cy="0"/>
          <a:chOff x="0" y="0"/>
          <a:chExt cx="0" cy="0"/>
        </a:xfrm>
      </p:grpSpPr>
      <p:sp>
        <p:nvSpPr>
          <p:cNvPr id="139" name="Google Shape;139;p15"/>
          <p:cNvSpPr txBox="1">
            <a:spLocks noGrp="1"/>
          </p:cNvSpPr>
          <p:nvPr>
            <p:ph type="body" idx="1"/>
          </p:nvPr>
        </p:nvSpPr>
        <p:spPr>
          <a:xfrm>
            <a:off x="540070" y="828000"/>
            <a:ext cx="11111046" cy="396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5"/>
          <p:cNvSpPr txBox="1">
            <a:spLocks noGrp="1"/>
          </p:cNvSpPr>
          <p:nvPr>
            <p:ph type="title"/>
          </p:nvPr>
        </p:nvSpPr>
        <p:spPr>
          <a:xfrm>
            <a:off x="540070"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2400"/>
              <a:buFont typeface="Arial"/>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15"/>
          <p:cNvSpPr>
            <a:spLocks noGrp="1"/>
          </p:cNvSpPr>
          <p:nvPr>
            <p:ph type="pic" idx="2"/>
          </p:nvPr>
        </p:nvSpPr>
        <p:spPr>
          <a:xfrm>
            <a:off x="0" y="1512000"/>
            <a:ext cx="3049200" cy="2350799"/>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2" name="Google Shape;142;p15"/>
          <p:cNvSpPr>
            <a:spLocks noGrp="1"/>
          </p:cNvSpPr>
          <p:nvPr>
            <p:ph type="pic" idx="3"/>
          </p:nvPr>
        </p:nvSpPr>
        <p:spPr>
          <a:xfrm>
            <a:off x="6094800" y="1512000"/>
            <a:ext cx="3049200" cy="2350799"/>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3" name="Google Shape;143;p15"/>
          <p:cNvSpPr>
            <a:spLocks noGrp="1"/>
          </p:cNvSpPr>
          <p:nvPr>
            <p:ph type="pic" idx="4"/>
          </p:nvPr>
        </p:nvSpPr>
        <p:spPr>
          <a:xfrm>
            <a:off x="3048000" y="3861000"/>
            <a:ext cx="3049200" cy="2350799"/>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4" name="Google Shape;144;p15"/>
          <p:cNvSpPr>
            <a:spLocks noGrp="1"/>
          </p:cNvSpPr>
          <p:nvPr>
            <p:ph type="pic" idx="5"/>
          </p:nvPr>
        </p:nvSpPr>
        <p:spPr>
          <a:xfrm>
            <a:off x="9143999" y="3861000"/>
            <a:ext cx="3049200" cy="2350799"/>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5" name="Google Shape;145;p15"/>
          <p:cNvSpPr txBox="1">
            <a:spLocks noGrp="1"/>
          </p:cNvSpPr>
          <p:nvPr>
            <p:ph type="body" idx="6"/>
          </p:nvPr>
        </p:nvSpPr>
        <p:spPr>
          <a:xfrm>
            <a:off x="-1" y="1511999"/>
            <a:ext cx="3048002" cy="2349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5"/>
          <p:cNvSpPr txBox="1">
            <a:spLocks noGrp="1"/>
          </p:cNvSpPr>
          <p:nvPr>
            <p:ph type="body" idx="7"/>
          </p:nvPr>
        </p:nvSpPr>
        <p:spPr>
          <a:xfrm>
            <a:off x="3048001" y="3861000"/>
            <a:ext cx="3048002" cy="2349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15"/>
          <p:cNvSpPr txBox="1">
            <a:spLocks noGrp="1"/>
          </p:cNvSpPr>
          <p:nvPr>
            <p:ph type="body" idx="8"/>
          </p:nvPr>
        </p:nvSpPr>
        <p:spPr>
          <a:xfrm>
            <a:off x="6096001" y="1511999"/>
            <a:ext cx="3048000" cy="2349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5"/>
          <p:cNvSpPr txBox="1">
            <a:spLocks noGrp="1"/>
          </p:cNvSpPr>
          <p:nvPr>
            <p:ph type="body" idx="9"/>
          </p:nvPr>
        </p:nvSpPr>
        <p:spPr>
          <a:xfrm>
            <a:off x="9144003" y="3861000"/>
            <a:ext cx="3048000" cy="2349000"/>
          </a:xfrm>
          <a:prstGeom prst="rect">
            <a:avLst/>
          </a:prstGeom>
          <a:gradFill>
            <a:gsLst>
              <a:gs pos="0">
                <a:srgbClr val="006AB0"/>
              </a:gs>
              <a:gs pos="5000">
                <a:srgbClr val="006AB0"/>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5"/>
          <p:cNvSpPr txBox="1">
            <a:spLocks noGrp="1"/>
          </p:cNvSpPr>
          <p:nvPr>
            <p:ph type="body" idx="13"/>
          </p:nvPr>
        </p:nvSpPr>
        <p:spPr>
          <a:xfrm>
            <a:off x="3046800" y="1512000"/>
            <a:ext cx="3049200" cy="2350800"/>
          </a:xfrm>
          <a:prstGeom prst="rect">
            <a:avLst/>
          </a:prstGeom>
          <a:noFill/>
          <a:ln>
            <a:noFill/>
          </a:ln>
        </p:spPr>
        <p:txBody>
          <a:bodyPr spcFirstLastPara="1" wrap="square" lIns="360000" tIns="360000" rIns="360000" bIns="3600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15"/>
          <p:cNvSpPr txBox="1">
            <a:spLocks noGrp="1"/>
          </p:cNvSpPr>
          <p:nvPr>
            <p:ph type="body" idx="14"/>
          </p:nvPr>
        </p:nvSpPr>
        <p:spPr>
          <a:xfrm>
            <a:off x="9142801" y="1512000"/>
            <a:ext cx="3049200" cy="2350800"/>
          </a:xfrm>
          <a:prstGeom prst="rect">
            <a:avLst/>
          </a:prstGeom>
          <a:noFill/>
          <a:ln>
            <a:noFill/>
          </a:ln>
        </p:spPr>
        <p:txBody>
          <a:bodyPr spcFirstLastPara="1" wrap="square" lIns="360000" tIns="360000" rIns="360000" bIns="3600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5"/>
          <p:cNvSpPr txBox="1">
            <a:spLocks noGrp="1"/>
          </p:cNvSpPr>
          <p:nvPr>
            <p:ph type="body" idx="15"/>
          </p:nvPr>
        </p:nvSpPr>
        <p:spPr>
          <a:xfrm>
            <a:off x="0" y="3859200"/>
            <a:ext cx="3049200" cy="2350800"/>
          </a:xfrm>
          <a:prstGeom prst="rect">
            <a:avLst/>
          </a:prstGeom>
          <a:noFill/>
          <a:ln>
            <a:noFill/>
          </a:ln>
        </p:spPr>
        <p:txBody>
          <a:bodyPr spcFirstLastPara="1" wrap="square" lIns="360000" tIns="360000" rIns="360000" bIns="3600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5"/>
          <p:cNvSpPr txBox="1">
            <a:spLocks noGrp="1"/>
          </p:cNvSpPr>
          <p:nvPr>
            <p:ph type="body" idx="16"/>
          </p:nvPr>
        </p:nvSpPr>
        <p:spPr>
          <a:xfrm>
            <a:off x="6094800" y="3859200"/>
            <a:ext cx="3049200" cy="2350800"/>
          </a:xfrm>
          <a:prstGeom prst="rect">
            <a:avLst/>
          </a:prstGeom>
          <a:noFill/>
          <a:ln>
            <a:noFill/>
          </a:ln>
        </p:spPr>
        <p:txBody>
          <a:bodyPr spcFirstLastPara="1" wrap="square" lIns="360000" tIns="360000" rIns="360000" bIns="3600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15"/>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5"/>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155" name="Google Shape;155;p15"/>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 Bild links">
  <p:cSld name="Text + Bild links">
    <p:spTree>
      <p:nvGrpSpPr>
        <p:cNvPr id="1" name="Shape 156"/>
        <p:cNvGrpSpPr/>
        <p:nvPr/>
      </p:nvGrpSpPr>
      <p:grpSpPr>
        <a:xfrm>
          <a:off x="0" y="0"/>
          <a:ext cx="0" cy="0"/>
          <a:chOff x="0" y="0"/>
          <a:chExt cx="0" cy="0"/>
        </a:xfrm>
      </p:grpSpPr>
      <p:sp>
        <p:nvSpPr>
          <p:cNvPr id="157" name="Google Shape;157;p16"/>
          <p:cNvSpPr>
            <a:spLocks noGrp="1"/>
          </p:cNvSpPr>
          <p:nvPr>
            <p:ph type="pic" idx="2"/>
          </p:nvPr>
        </p:nvSpPr>
        <p:spPr>
          <a:xfrm>
            <a:off x="0" y="0"/>
            <a:ext cx="4063535"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8" name="Google Shape;158;p16"/>
          <p:cNvSpPr txBox="1">
            <a:spLocks noGrp="1"/>
          </p:cNvSpPr>
          <p:nvPr>
            <p:ph type="body" idx="1"/>
          </p:nvPr>
        </p:nvSpPr>
        <p:spPr>
          <a:xfrm>
            <a:off x="0" y="0"/>
            <a:ext cx="4064929"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sz="1800"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16"/>
          <p:cNvSpPr txBox="1">
            <a:spLocks noGrp="1"/>
          </p:cNvSpPr>
          <p:nvPr>
            <p:ph type="title"/>
          </p:nvPr>
        </p:nvSpPr>
        <p:spPr>
          <a:xfrm>
            <a:off x="4602722" y="432000"/>
            <a:ext cx="7048800"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2400"/>
              <a:buFont typeface="Arial"/>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6"/>
          <p:cNvSpPr txBox="1">
            <a:spLocks noGrp="1"/>
          </p:cNvSpPr>
          <p:nvPr>
            <p:ph type="body" idx="3"/>
          </p:nvPr>
        </p:nvSpPr>
        <p:spPr>
          <a:xfrm>
            <a:off x="4602722" y="828000"/>
            <a:ext cx="7048800" cy="396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16"/>
          <p:cNvSpPr txBox="1">
            <a:spLocks noGrp="1"/>
          </p:cNvSpPr>
          <p:nvPr>
            <p:ph type="body" idx="4"/>
          </p:nvPr>
        </p:nvSpPr>
        <p:spPr>
          <a:xfrm>
            <a:off x="4601173" y="1512000"/>
            <a:ext cx="7050349"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Font typeface="Arial"/>
              <a:buAutoNum type="arabicPeriod"/>
              <a:defRPr/>
            </a:lvl1pPr>
            <a:lvl2pPr marL="914400" lvl="1" indent="-342900" algn="l">
              <a:lnSpc>
                <a:spcPct val="90000"/>
              </a:lnSpc>
              <a:spcBef>
                <a:spcPts val="1000"/>
              </a:spcBef>
              <a:spcAft>
                <a:spcPts val="0"/>
              </a:spcAft>
              <a:buSzPts val="1800"/>
              <a:buFont typeface="Arial"/>
              <a:buAutoNum type="arabicPeriod"/>
              <a:defRPr/>
            </a:lvl2pPr>
            <a:lvl3pPr marL="1371600" lvl="2" indent="-342900" algn="l">
              <a:lnSpc>
                <a:spcPct val="90000"/>
              </a:lnSpc>
              <a:spcBef>
                <a:spcPts val="1000"/>
              </a:spcBef>
              <a:spcAft>
                <a:spcPts val="0"/>
              </a:spcAft>
              <a:buSzPts val="1800"/>
              <a:buFont typeface="Arial"/>
              <a:buAutoNum type="arabicPeriod"/>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6"/>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6"/>
          <p:cNvSpPr txBox="1">
            <a:spLocks noGrp="1"/>
          </p:cNvSpPr>
          <p:nvPr>
            <p:ph type="body" idx="5"/>
          </p:nvPr>
        </p:nvSpPr>
        <p:spPr>
          <a:xfrm>
            <a:off x="941460" y="6426000"/>
            <a:ext cx="7200" cy="216000"/>
          </a:xfrm>
          <a:prstGeom prst="rect">
            <a:avLst/>
          </a:prstGeom>
          <a:solidFill>
            <a:schemeClr val="lt1"/>
          </a:solid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Font typeface="Arial"/>
              <a:buNone/>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16"/>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sz="1600">
                <a:solidFill>
                  <a:schemeClr val="lt1"/>
                </a:solidFill>
                <a:latin typeface="Arial"/>
                <a:ea typeface="Arial"/>
                <a:cs typeface="Arial"/>
                <a:sym typeface="Arial"/>
              </a:defRPr>
            </a:lvl1pPr>
            <a:lvl2pPr marL="0" lvl="1" indent="0" algn="r">
              <a:spcBef>
                <a:spcPts val="0"/>
              </a:spcBef>
              <a:buNone/>
              <a:defRPr sz="1600">
                <a:solidFill>
                  <a:schemeClr val="lt1"/>
                </a:solidFill>
                <a:latin typeface="Arial"/>
                <a:ea typeface="Arial"/>
                <a:cs typeface="Arial"/>
                <a:sym typeface="Arial"/>
              </a:defRPr>
            </a:lvl2pPr>
            <a:lvl3pPr marL="0" lvl="2" indent="0" algn="r">
              <a:spcBef>
                <a:spcPts val="0"/>
              </a:spcBef>
              <a:buNone/>
              <a:defRPr sz="1600">
                <a:solidFill>
                  <a:schemeClr val="lt1"/>
                </a:solidFill>
                <a:latin typeface="Arial"/>
                <a:ea typeface="Arial"/>
                <a:cs typeface="Arial"/>
                <a:sym typeface="Arial"/>
              </a:defRPr>
            </a:lvl3pPr>
            <a:lvl4pPr marL="0" lvl="3" indent="0" algn="r">
              <a:spcBef>
                <a:spcPts val="0"/>
              </a:spcBef>
              <a:buNone/>
              <a:defRPr sz="1600">
                <a:solidFill>
                  <a:schemeClr val="lt1"/>
                </a:solidFill>
                <a:latin typeface="Arial"/>
                <a:ea typeface="Arial"/>
                <a:cs typeface="Arial"/>
                <a:sym typeface="Arial"/>
              </a:defRPr>
            </a:lvl4pPr>
            <a:lvl5pPr marL="0" lvl="4" indent="0" algn="r">
              <a:spcBef>
                <a:spcPts val="0"/>
              </a:spcBef>
              <a:buNone/>
              <a:defRPr sz="1600">
                <a:solidFill>
                  <a:schemeClr val="lt1"/>
                </a:solidFill>
                <a:latin typeface="Arial"/>
                <a:ea typeface="Arial"/>
                <a:cs typeface="Arial"/>
                <a:sym typeface="Arial"/>
              </a:defRPr>
            </a:lvl5pPr>
            <a:lvl6pPr marL="0" lvl="5" indent="0" algn="r">
              <a:spcBef>
                <a:spcPts val="0"/>
              </a:spcBef>
              <a:buNone/>
              <a:defRPr sz="1600">
                <a:solidFill>
                  <a:schemeClr val="lt1"/>
                </a:solidFill>
                <a:latin typeface="Arial"/>
                <a:ea typeface="Arial"/>
                <a:cs typeface="Arial"/>
                <a:sym typeface="Arial"/>
              </a:defRPr>
            </a:lvl6pPr>
            <a:lvl7pPr marL="0" lvl="6" indent="0" algn="r">
              <a:spcBef>
                <a:spcPts val="0"/>
              </a:spcBef>
              <a:buNone/>
              <a:defRPr sz="1600">
                <a:solidFill>
                  <a:schemeClr val="lt1"/>
                </a:solidFill>
                <a:latin typeface="Arial"/>
                <a:ea typeface="Arial"/>
                <a:cs typeface="Arial"/>
                <a:sym typeface="Arial"/>
              </a:defRPr>
            </a:lvl7pPr>
            <a:lvl8pPr marL="0" lvl="7" indent="0" algn="r">
              <a:spcBef>
                <a:spcPts val="0"/>
              </a:spcBef>
              <a:buNone/>
              <a:defRPr sz="1600">
                <a:solidFill>
                  <a:schemeClr val="lt1"/>
                </a:solidFill>
                <a:latin typeface="Arial"/>
                <a:ea typeface="Arial"/>
                <a:cs typeface="Arial"/>
                <a:sym typeface="Arial"/>
              </a:defRPr>
            </a:lvl8pPr>
            <a:lvl9pPr marL="0" lvl="8" indent="0" algn="r">
              <a:spcBef>
                <a:spcPts val="0"/>
              </a:spcBef>
              <a:buNone/>
              <a:defRPr sz="1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pic>
        <p:nvPicPr>
          <p:cNvPr id="165" name="Google Shape;165;p16"/>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 Bild rechts">
  <p:cSld name="Text + Bild rechts">
    <p:spTree>
      <p:nvGrpSpPr>
        <p:cNvPr id="1" name="Shape 166"/>
        <p:cNvGrpSpPr/>
        <p:nvPr/>
      </p:nvGrpSpPr>
      <p:grpSpPr>
        <a:xfrm>
          <a:off x="0" y="0"/>
          <a:ext cx="0" cy="0"/>
          <a:chOff x="0" y="0"/>
          <a:chExt cx="0" cy="0"/>
        </a:xfrm>
      </p:grpSpPr>
      <p:sp>
        <p:nvSpPr>
          <p:cNvPr id="167" name="Google Shape;167;p17"/>
          <p:cNvSpPr>
            <a:spLocks noGrp="1"/>
          </p:cNvSpPr>
          <p:nvPr>
            <p:ph type="pic" idx="2"/>
          </p:nvPr>
        </p:nvSpPr>
        <p:spPr>
          <a:xfrm>
            <a:off x="8127600" y="0"/>
            <a:ext cx="4064400"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8" name="Google Shape;168;p17"/>
          <p:cNvSpPr txBox="1">
            <a:spLocks noGrp="1"/>
          </p:cNvSpPr>
          <p:nvPr>
            <p:ph type="body" idx="1"/>
          </p:nvPr>
        </p:nvSpPr>
        <p:spPr>
          <a:xfrm>
            <a:off x="8127600" y="0"/>
            <a:ext cx="4064400"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17"/>
          <p:cNvSpPr txBox="1">
            <a:spLocks noGrp="1"/>
          </p:cNvSpPr>
          <p:nvPr>
            <p:ph type="title"/>
          </p:nvPr>
        </p:nvSpPr>
        <p:spPr>
          <a:xfrm>
            <a:off x="540476" y="432000"/>
            <a:ext cx="7048800"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17"/>
          <p:cNvSpPr txBox="1">
            <a:spLocks noGrp="1"/>
          </p:cNvSpPr>
          <p:nvPr>
            <p:ph type="body" idx="3"/>
          </p:nvPr>
        </p:nvSpPr>
        <p:spPr>
          <a:xfrm>
            <a:off x="540070" y="828000"/>
            <a:ext cx="7048800" cy="396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17"/>
          <p:cNvSpPr txBox="1">
            <a:spLocks noGrp="1"/>
          </p:cNvSpPr>
          <p:nvPr>
            <p:ph type="body" idx="4"/>
          </p:nvPr>
        </p:nvSpPr>
        <p:spPr>
          <a:xfrm>
            <a:off x="540071" y="1511300"/>
            <a:ext cx="7048800"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7"/>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7"/>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xt 2-spaltig + Bild rechts ">
  <p:cSld name="Text 2-spaltig + Bild rechts ">
    <p:spTree>
      <p:nvGrpSpPr>
        <p:cNvPr id="1" name="Shape 174"/>
        <p:cNvGrpSpPr/>
        <p:nvPr/>
      </p:nvGrpSpPr>
      <p:grpSpPr>
        <a:xfrm>
          <a:off x="0" y="0"/>
          <a:ext cx="0" cy="0"/>
          <a:chOff x="0" y="0"/>
          <a:chExt cx="0" cy="0"/>
        </a:xfrm>
      </p:grpSpPr>
      <p:sp>
        <p:nvSpPr>
          <p:cNvPr id="175" name="Google Shape;175;p18"/>
          <p:cNvSpPr>
            <a:spLocks noGrp="1"/>
          </p:cNvSpPr>
          <p:nvPr>
            <p:ph type="pic" idx="2"/>
          </p:nvPr>
        </p:nvSpPr>
        <p:spPr>
          <a:xfrm>
            <a:off x="8127600" y="0"/>
            <a:ext cx="4064400" cy="6210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6" name="Google Shape;176;p18"/>
          <p:cNvSpPr txBox="1">
            <a:spLocks noGrp="1"/>
          </p:cNvSpPr>
          <p:nvPr>
            <p:ph type="body" idx="1"/>
          </p:nvPr>
        </p:nvSpPr>
        <p:spPr>
          <a:xfrm>
            <a:off x="8127600" y="0"/>
            <a:ext cx="4064400" cy="6210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18"/>
          <p:cNvSpPr txBox="1">
            <a:spLocks noGrp="1"/>
          </p:cNvSpPr>
          <p:nvPr>
            <p:ph type="title"/>
          </p:nvPr>
        </p:nvSpPr>
        <p:spPr>
          <a:xfrm>
            <a:off x="540476" y="432000"/>
            <a:ext cx="7315200"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8"/>
          <p:cNvSpPr txBox="1">
            <a:spLocks noGrp="1"/>
          </p:cNvSpPr>
          <p:nvPr>
            <p:ph type="body" idx="3"/>
          </p:nvPr>
        </p:nvSpPr>
        <p:spPr>
          <a:xfrm>
            <a:off x="540070" y="828000"/>
            <a:ext cx="7315200" cy="396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18"/>
          <p:cNvSpPr txBox="1">
            <a:spLocks noGrp="1"/>
          </p:cNvSpPr>
          <p:nvPr>
            <p:ph type="body" idx="4"/>
          </p:nvPr>
        </p:nvSpPr>
        <p:spPr>
          <a:xfrm>
            <a:off x="540071" y="1512000"/>
            <a:ext cx="3520800"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18"/>
          <p:cNvSpPr txBox="1">
            <a:spLocks noGrp="1"/>
          </p:cNvSpPr>
          <p:nvPr>
            <p:ph type="body" idx="5"/>
          </p:nvPr>
        </p:nvSpPr>
        <p:spPr>
          <a:xfrm>
            <a:off x="4335359" y="1512000"/>
            <a:ext cx="3520800"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18"/>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18"/>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 1">
  <p:cSld name="Highlight 1">
    <p:bg>
      <p:bgPr>
        <a:solidFill>
          <a:srgbClr val="000000"/>
        </a:solidFill>
        <a:effectLst/>
      </p:bgPr>
    </p:bg>
    <p:spTree>
      <p:nvGrpSpPr>
        <p:cNvPr id="1" name="Shape 183"/>
        <p:cNvGrpSpPr/>
        <p:nvPr/>
      </p:nvGrpSpPr>
      <p:grpSpPr>
        <a:xfrm>
          <a:off x="0" y="0"/>
          <a:ext cx="0" cy="0"/>
          <a:chOff x="0" y="0"/>
          <a:chExt cx="0" cy="0"/>
        </a:xfrm>
      </p:grpSpPr>
      <p:sp>
        <p:nvSpPr>
          <p:cNvPr id="184" name="Google Shape;184;p19"/>
          <p:cNvSpPr>
            <a:spLocks noGrp="1"/>
          </p:cNvSpPr>
          <p:nvPr>
            <p:ph type="pic" idx="2"/>
          </p:nvPr>
        </p:nvSpPr>
        <p:spPr>
          <a:xfrm>
            <a:off x="4063200" y="0"/>
            <a:ext cx="8128800"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5" name="Google Shape;185;p19"/>
          <p:cNvSpPr txBox="1">
            <a:spLocks noGrp="1"/>
          </p:cNvSpPr>
          <p:nvPr>
            <p:ph type="body" idx="1"/>
          </p:nvPr>
        </p:nvSpPr>
        <p:spPr>
          <a:xfrm>
            <a:off x="4063200" y="0"/>
            <a:ext cx="8128800"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19"/>
          <p:cNvSpPr txBox="1">
            <a:spLocks noGrp="1"/>
          </p:cNvSpPr>
          <p:nvPr>
            <p:ph type="title"/>
          </p:nvPr>
        </p:nvSpPr>
        <p:spPr>
          <a:xfrm>
            <a:off x="540070" y="2856018"/>
            <a:ext cx="2984400" cy="540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2000"/>
              <a:buFont typeface="Arial"/>
              <a:buNone/>
              <a:defRPr sz="2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19"/>
          <p:cNvSpPr txBox="1">
            <a:spLocks noGrp="1"/>
          </p:cNvSpPr>
          <p:nvPr>
            <p:ph type="body" idx="3"/>
          </p:nvPr>
        </p:nvSpPr>
        <p:spPr>
          <a:xfrm>
            <a:off x="540476" y="3513901"/>
            <a:ext cx="2984400" cy="2696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None/>
              <a:defRPr sz="1800">
                <a:solidFill>
                  <a:schemeClr val="lt1"/>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9"/>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9"/>
          <p:cNvSpPr txBox="1"/>
          <p:nvPr/>
        </p:nvSpPr>
        <p:spPr>
          <a:xfrm>
            <a:off x="941460" y="6426000"/>
            <a:ext cx="7200" cy="216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600"/>
              <a:buFont typeface="Arial"/>
              <a:buNone/>
            </a:pPr>
            <a:r>
              <a:rPr lang="de-DE" sz="1600">
                <a:solidFill>
                  <a:schemeClr val="lt1"/>
                </a:solidFill>
                <a:latin typeface="Arial"/>
                <a:ea typeface="Arial"/>
                <a:cs typeface="Arial"/>
                <a:sym typeface="Arial"/>
              </a:rPr>
              <a:t> </a:t>
            </a:r>
            <a:endParaRPr sz="1600">
              <a:solidFill>
                <a:schemeClr val="lt1"/>
              </a:solidFill>
              <a:latin typeface="Arial"/>
              <a:ea typeface="Arial"/>
              <a:cs typeface="Arial"/>
              <a:sym typeface="Arial"/>
            </a:endParaRPr>
          </a:p>
        </p:txBody>
      </p:sp>
      <p:sp>
        <p:nvSpPr>
          <p:cNvPr id="190" name="Google Shape;190;p19"/>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sz="1600">
                <a:solidFill>
                  <a:schemeClr val="lt1"/>
                </a:solidFill>
                <a:latin typeface="Arial"/>
                <a:ea typeface="Arial"/>
                <a:cs typeface="Arial"/>
                <a:sym typeface="Arial"/>
              </a:defRPr>
            </a:lvl1pPr>
            <a:lvl2pPr marL="0" lvl="1" indent="0" algn="r">
              <a:spcBef>
                <a:spcPts val="0"/>
              </a:spcBef>
              <a:buNone/>
              <a:defRPr sz="1600">
                <a:solidFill>
                  <a:schemeClr val="lt1"/>
                </a:solidFill>
                <a:latin typeface="Arial"/>
                <a:ea typeface="Arial"/>
                <a:cs typeface="Arial"/>
                <a:sym typeface="Arial"/>
              </a:defRPr>
            </a:lvl2pPr>
            <a:lvl3pPr marL="0" lvl="2" indent="0" algn="r">
              <a:spcBef>
                <a:spcPts val="0"/>
              </a:spcBef>
              <a:buNone/>
              <a:defRPr sz="1600">
                <a:solidFill>
                  <a:schemeClr val="lt1"/>
                </a:solidFill>
                <a:latin typeface="Arial"/>
                <a:ea typeface="Arial"/>
                <a:cs typeface="Arial"/>
                <a:sym typeface="Arial"/>
              </a:defRPr>
            </a:lvl3pPr>
            <a:lvl4pPr marL="0" lvl="3" indent="0" algn="r">
              <a:spcBef>
                <a:spcPts val="0"/>
              </a:spcBef>
              <a:buNone/>
              <a:defRPr sz="1600">
                <a:solidFill>
                  <a:schemeClr val="lt1"/>
                </a:solidFill>
                <a:latin typeface="Arial"/>
                <a:ea typeface="Arial"/>
                <a:cs typeface="Arial"/>
                <a:sym typeface="Arial"/>
              </a:defRPr>
            </a:lvl4pPr>
            <a:lvl5pPr marL="0" lvl="4" indent="0" algn="r">
              <a:spcBef>
                <a:spcPts val="0"/>
              </a:spcBef>
              <a:buNone/>
              <a:defRPr sz="1600">
                <a:solidFill>
                  <a:schemeClr val="lt1"/>
                </a:solidFill>
                <a:latin typeface="Arial"/>
                <a:ea typeface="Arial"/>
                <a:cs typeface="Arial"/>
                <a:sym typeface="Arial"/>
              </a:defRPr>
            </a:lvl5pPr>
            <a:lvl6pPr marL="0" lvl="5" indent="0" algn="r">
              <a:spcBef>
                <a:spcPts val="0"/>
              </a:spcBef>
              <a:buNone/>
              <a:defRPr sz="1600">
                <a:solidFill>
                  <a:schemeClr val="lt1"/>
                </a:solidFill>
                <a:latin typeface="Arial"/>
                <a:ea typeface="Arial"/>
                <a:cs typeface="Arial"/>
                <a:sym typeface="Arial"/>
              </a:defRPr>
            </a:lvl6pPr>
            <a:lvl7pPr marL="0" lvl="6" indent="0" algn="r">
              <a:spcBef>
                <a:spcPts val="0"/>
              </a:spcBef>
              <a:buNone/>
              <a:defRPr sz="1600">
                <a:solidFill>
                  <a:schemeClr val="lt1"/>
                </a:solidFill>
                <a:latin typeface="Arial"/>
                <a:ea typeface="Arial"/>
                <a:cs typeface="Arial"/>
                <a:sym typeface="Arial"/>
              </a:defRPr>
            </a:lvl7pPr>
            <a:lvl8pPr marL="0" lvl="7" indent="0" algn="r">
              <a:spcBef>
                <a:spcPts val="0"/>
              </a:spcBef>
              <a:buNone/>
              <a:defRPr sz="1600">
                <a:solidFill>
                  <a:schemeClr val="lt1"/>
                </a:solidFill>
                <a:latin typeface="Arial"/>
                <a:ea typeface="Arial"/>
                <a:cs typeface="Arial"/>
                <a:sym typeface="Arial"/>
              </a:defRPr>
            </a:lvl8pPr>
            <a:lvl9pPr marL="0" lvl="8" indent="0" algn="r">
              <a:spcBef>
                <a:spcPts val="0"/>
              </a:spcBef>
              <a:buNone/>
              <a:defRPr sz="1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 2">
  <p:cSld name="Highlight 2">
    <p:bg>
      <p:bgPr>
        <a:solidFill>
          <a:srgbClr val="006AB0"/>
        </a:solidFill>
        <a:effectLst/>
      </p:bgPr>
    </p:bg>
    <p:spTree>
      <p:nvGrpSpPr>
        <p:cNvPr id="1" name="Shape 191"/>
        <p:cNvGrpSpPr/>
        <p:nvPr/>
      </p:nvGrpSpPr>
      <p:grpSpPr>
        <a:xfrm>
          <a:off x="0" y="0"/>
          <a:ext cx="0" cy="0"/>
          <a:chOff x="0" y="0"/>
          <a:chExt cx="0" cy="0"/>
        </a:xfrm>
      </p:grpSpPr>
      <p:sp>
        <p:nvSpPr>
          <p:cNvPr id="192" name="Google Shape;192;p20"/>
          <p:cNvSpPr>
            <a:spLocks noGrp="1"/>
          </p:cNvSpPr>
          <p:nvPr>
            <p:ph type="pic" idx="2"/>
          </p:nvPr>
        </p:nvSpPr>
        <p:spPr>
          <a:xfrm>
            <a:off x="4063200" y="0"/>
            <a:ext cx="8128800"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3" name="Google Shape;193;p20"/>
          <p:cNvSpPr txBox="1">
            <a:spLocks noGrp="1"/>
          </p:cNvSpPr>
          <p:nvPr>
            <p:ph type="body" idx="1"/>
          </p:nvPr>
        </p:nvSpPr>
        <p:spPr>
          <a:xfrm>
            <a:off x="4063200" y="0"/>
            <a:ext cx="8128800"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20"/>
          <p:cNvSpPr txBox="1">
            <a:spLocks noGrp="1"/>
          </p:cNvSpPr>
          <p:nvPr>
            <p:ph type="title"/>
          </p:nvPr>
        </p:nvSpPr>
        <p:spPr>
          <a:xfrm>
            <a:off x="540070" y="2856018"/>
            <a:ext cx="2984400" cy="540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2000"/>
              <a:buFont typeface="Arial"/>
              <a:buNone/>
              <a:defRPr sz="2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0"/>
          <p:cNvSpPr txBox="1">
            <a:spLocks noGrp="1"/>
          </p:cNvSpPr>
          <p:nvPr>
            <p:ph type="body" idx="3"/>
          </p:nvPr>
        </p:nvSpPr>
        <p:spPr>
          <a:xfrm>
            <a:off x="540476" y="3513901"/>
            <a:ext cx="2984400" cy="2696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None/>
              <a:defRPr sz="1800">
                <a:solidFill>
                  <a:schemeClr val="lt1"/>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20"/>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20"/>
          <p:cNvSpPr txBox="1"/>
          <p:nvPr/>
        </p:nvSpPr>
        <p:spPr>
          <a:xfrm>
            <a:off x="941460" y="6426000"/>
            <a:ext cx="7200" cy="216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600"/>
              <a:buFont typeface="Arial"/>
              <a:buNone/>
            </a:pPr>
            <a:r>
              <a:rPr lang="de-DE" sz="1600">
                <a:solidFill>
                  <a:schemeClr val="lt1"/>
                </a:solidFill>
                <a:latin typeface="Arial"/>
                <a:ea typeface="Arial"/>
                <a:cs typeface="Arial"/>
                <a:sym typeface="Arial"/>
              </a:rPr>
              <a:t> </a:t>
            </a:r>
            <a:endParaRPr/>
          </a:p>
        </p:txBody>
      </p:sp>
      <p:sp>
        <p:nvSpPr>
          <p:cNvPr id="198" name="Google Shape;198;p20"/>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sz="1600">
                <a:solidFill>
                  <a:schemeClr val="lt1"/>
                </a:solidFill>
                <a:latin typeface="Arial"/>
                <a:ea typeface="Arial"/>
                <a:cs typeface="Arial"/>
                <a:sym typeface="Arial"/>
              </a:defRPr>
            </a:lvl1pPr>
            <a:lvl2pPr marL="0" lvl="1" indent="0" algn="r">
              <a:spcBef>
                <a:spcPts val="0"/>
              </a:spcBef>
              <a:buNone/>
              <a:defRPr sz="1600">
                <a:solidFill>
                  <a:schemeClr val="lt1"/>
                </a:solidFill>
                <a:latin typeface="Arial"/>
                <a:ea typeface="Arial"/>
                <a:cs typeface="Arial"/>
                <a:sym typeface="Arial"/>
              </a:defRPr>
            </a:lvl2pPr>
            <a:lvl3pPr marL="0" lvl="2" indent="0" algn="r">
              <a:spcBef>
                <a:spcPts val="0"/>
              </a:spcBef>
              <a:buNone/>
              <a:defRPr sz="1600">
                <a:solidFill>
                  <a:schemeClr val="lt1"/>
                </a:solidFill>
                <a:latin typeface="Arial"/>
                <a:ea typeface="Arial"/>
                <a:cs typeface="Arial"/>
                <a:sym typeface="Arial"/>
              </a:defRPr>
            </a:lvl3pPr>
            <a:lvl4pPr marL="0" lvl="3" indent="0" algn="r">
              <a:spcBef>
                <a:spcPts val="0"/>
              </a:spcBef>
              <a:buNone/>
              <a:defRPr sz="1600">
                <a:solidFill>
                  <a:schemeClr val="lt1"/>
                </a:solidFill>
                <a:latin typeface="Arial"/>
                <a:ea typeface="Arial"/>
                <a:cs typeface="Arial"/>
                <a:sym typeface="Arial"/>
              </a:defRPr>
            </a:lvl4pPr>
            <a:lvl5pPr marL="0" lvl="4" indent="0" algn="r">
              <a:spcBef>
                <a:spcPts val="0"/>
              </a:spcBef>
              <a:buNone/>
              <a:defRPr sz="1600">
                <a:solidFill>
                  <a:schemeClr val="lt1"/>
                </a:solidFill>
                <a:latin typeface="Arial"/>
                <a:ea typeface="Arial"/>
                <a:cs typeface="Arial"/>
                <a:sym typeface="Arial"/>
              </a:defRPr>
            </a:lvl5pPr>
            <a:lvl6pPr marL="0" lvl="5" indent="0" algn="r">
              <a:spcBef>
                <a:spcPts val="0"/>
              </a:spcBef>
              <a:buNone/>
              <a:defRPr sz="1600">
                <a:solidFill>
                  <a:schemeClr val="lt1"/>
                </a:solidFill>
                <a:latin typeface="Arial"/>
                <a:ea typeface="Arial"/>
                <a:cs typeface="Arial"/>
                <a:sym typeface="Arial"/>
              </a:defRPr>
            </a:lvl6pPr>
            <a:lvl7pPr marL="0" lvl="6" indent="0" algn="r">
              <a:spcBef>
                <a:spcPts val="0"/>
              </a:spcBef>
              <a:buNone/>
              <a:defRPr sz="1600">
                <a:solidFill>
                  <a:schemeClr val="lt1"/>
                </a:solidFill>
                <a:latin typeface="Arial"/>
                <a:ea typeface="Arial"/>
                <a:cs typeface="Arial"/>
                <a:sym typeface="Arial"/>
              </a:defRPr>
            </a:lvl7pPr>
            <a:lvl8pPr marL="0" lvl="7" indent="0" algn="r">
              <a:spcBef>
                <a:spcPts val="0"/>
              </a:spcBef>
              <a:buNone/>
              <a:defRPr sz="1600">
                <a:solidFill>
                  <a:schemeClr val="lt1"/>
                </a:solidFill>
                <a:latin typeface="Arial"/>
                <a:ea typeface="Arial"/>
                <a:cs typeface="Arial"/>
                <a:sym typeface="Arial"/>
              </a:defRPr>
            </a:lvl8pPr>
            <a:lvl9pPr marL="0" lvl="8" indent="0" algn="r">
              <a:spcBef>
                <a:spcPts val="0"/>
              </a:spcBef>
              <a:buNone/>
              <a:defRPr sz="1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1-spaltig ">
  <p:cSld name="Text 1-spaltig ">
    <p:spTree>
      <p:nvGrpSpPr>
        <p:cNvPr id="1" name="Shape 42"/>
        <p:cNvGrpSpPr/>
        <p:nvPr/>
      </p:nvGrpSpPr>
      <p:grpSpPr>
        <a:xfrm>
          <a:off x="0" y="0"/>
          <a:ext cx="0" cy="0"/>
          <a:chOff x="0" y="0"/>
          <a:chExt cx="0" cy="0"/>
        </a:xfrm>
      </p:grpSpPr>
      <p:sp>
        <p:nvSpPr>
          <p:cNvPr id="43" name="Google Shape;43;p3"/>
          <p:cNvSpPr txBox="1">
            <a:spLocks noGrp="1"/>
          </p:cNvSpPr>
          <p:nvPr>
            <p:ph type="title"/>
          </p:nvPr>
        </p:nvSpPr>
        <p:spPr>
          <a:xfrm>
            <a:off x="540476"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
          <p:cNvSpPr txBox="1">
            <a:spLocks noGrp="1"/>
          </p:cNvSpPr>
          <p:nvPr>
            <p:ph type="body" idx="1"/>
          </p:nvPr>
        </p:nvSpPr>
        <p:spPr>
          <a:xfrm>
            <a:off x="540070" y="828000"/>
            <a:ext cx="11111046" cy="396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
          <p:cNvSpPr txBox="1">
            <a:spLocks noGrp="1"/>
          </p:cNvSpPr>
          <p:nvPr>
            <p:ph type="body" idx="2"/>
          </p:nvPr>
        </p:nvSpPr>
        <p:spPr>
          <a:xfrm>
            <a:off x="540071" y="1511300"/>
            <a:ext cx="11109600" cy="469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48" name="Google Shape;48;p3"/>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Highlight 2">
  <p:cSld name="1_Highlight 2">
    <p:bg>
      <p:bgPr>
        <a:solidFill>
          <a:schemeClr val="lt1"/>
        </a:solidFill>
        <a:effectLst/>
      </p:bgPr>
    </p:bg>
    <p:spTree>
      <p:nvGrpSpPr>
        <p:cNvPr id="1" name="Shape 199"/>
        <p:cNvGrpSpPr/>
        <p:nvPr/>
      </p:nvGrpSpPr>
      <p:grpSpPr>
        <a:xfrm>
          <a:off x="0" y="0"/>
          <a:ext cx="0" cy="0"/>
          <a:chOff x="0" y="0"/>
          <a:chExt cx="0" cy="0"/>
        </a:xfrm>
      </p:grpSpPr>
      <p:sp>
        <p:nvSpPr>
          <p:cNvPr id="200" name="Google Shape;200;p21"/>
          <p:cNvSpPr>
            <a:spLocks noGrp="1"/>
          </p:cNvSpPr>
          <p:nvPr>
            <p:ph type="pic" idx="2"/>
          </p:nvPr>
        </p:nvSpPr>
        <p:spPr>
          <a:xfrm>
            <a:off x="4063200" y="0"/>
            <a:ext cx="8128800"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1" name="Google Shape;201;p21"/>
          <p:cNvSpPr txBox="1">
            <a:spLocks noGrp="1"/>
          </p:cNvSpPr>
          <p:nvPr>
            <p:ph type="body" idx="1"/>
          </p:nvPr>
        </p:nvSpPr>
        <p:spPr>
          <a:xfrm>
            <a:off x="4063200" y="0"/>
            <a:ext cx="8128800"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21"/>
          <p:cNvSpPr txBox="1">
            <a:spLocks noGrp="1"/>
          </p:cNvSpPr>
          <p:nvPr>
            <p:ph type="title"/>
          </p:nvPr>
        </p:nvSpPr>
        <p:spPr>
          <a:xfrm>
            <a:off x="540070" y="2856018"/>
            <a:ext cx="2984400" cy="540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000"/>
              <a:buFont typeface="Arial"/>
              <a:buNone/>
              <a:defRPr sz="2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21"/>
          <p:cNvSpPr txBox="1">
            <a:spLocks noGrp="1"/>
          </p:cNvSpPr>
          <p:nvPr>
            <p:ph type="body" idx="3"/>
          </p:nvPr>
        </p:nvSpPr>
        <p:spPr>
          <a:xfrm>
            <a:off x="540476" y="3513901"/>
            <a:ext cx="2984400" cy="2696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None/>
              <a:defRPr sz="1800">
                <a:solidFill>
                  <a:schemeClr val="dk1"/>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21"/>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21"/>
          <p:cNvSpPr txBox="1"/>
          <p:nvPr/>
        </p:nvSpPr>
        <p:spPr>
          <a:xfrm>
            <a:off x="941460" y="6426000"/>
            <a:ext cx="7200" cy="216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600"/>
              <a:buFont typeface="Arial"/>
              <a:buNone/>
            </a:pPr>
            <a:r>
              <a:rPr lang="de-DE" sz="1600">
                <a:solidFill>
                  <a:schemeClr val="lt1"/>
                </a:solidFill>
                <a:latin typeface="Arial"/>
                <a:ea typeface="Arial"/>
                <a:cs typeface="Arial"/>
                <a:sym typeface="Arial"/>
              </a:rPr>
              <a:t> </a:t>
            </a:r>
            <a:endParaRPr/>
          </a:p>
        </p:txBody>
      </p:sp>
      <p:sp>
        <p:nvSpPr>
          <p:cNvPr id="206" name="Google Shape;206;p21"/>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sz="1600">
                <a:solidFill>
                  <a:schemeClr val="dk1"/>
                </a:solidFill>
                <a:latin typeface="Arial"/>
                <a:ea typeface="Arial"/>
                <a:cs typeface="Arial"/>
                <a:sym typeface="Arial"/>
              </a:defRPr>
            </a:lvl1pPr>
            <a:lvl2pPr marL="0" lvl="1" indent="0" algn="r">
              <a:spcBef>
                <a:spcPts val="0"/>
              </a:spcBef>
              <a:buNone/>
              <a:defRPr sz="1600">
                <a:solidFill>
                  <a:schemeClr val="dk1"/>
                </a:solidFill>
                <a:latin typeface="Arial"/>
                <a:ea typeface="Arial"/>
                <a:cs typeface="Arial"/>
                <a:sym typeface="Arial"/>
              </a:defRPr>
            </a:lvl2pPr>
            <a:lvl3pPr marL="0" lvl="2" indent="0" algn="r">
              <a:spcBef>
                <a:spcPts val="0"/>
              </a:spcBef>
              <a:buNone/>
              <a:defRPr sz="1600">
                <a:solidFill>
                  <a:schemeClr val="dk1"/>
                </a:solidFill>
                <a:latin typeface="Arial"/>
                <a:ea typeface="Arial"/>
                <a:cs typeface="Arial"/>
                <a:sym typeface="Arial"/>
              </a:defRPr>
            </a:lvl3pPr>
            <a:lvl4pPr marL="0" lvl="3" indent="0" algn="r">
              <a:spcBef>
                <a:spcPts val="0"/>
              </a:spcBef>
              <a:buNone/>
              <a:defRPr sz="1600">
                <a:solidFill>
                  <a:schemeClr val="dk1"/>
                </a:solidFill>
                <a:latin typeface="Arial"/>
                <a:ea typeface="Arial"/>
                <a:cs typeface="Arial"/>
                <a:sym typeface="Arial"/>
              </a:defRPr>
            </a:lvl4pPr>
            <a:lvl5pPr marL="0" lvl="4" indent="0" algn="r">
              <a:spcBef>
                <a:spcPts val="0"/>
              </a:spcBef>
              <a:buNone/>
              <a:defRPr sz="1600">
                <a:solidFill>
                  <a:schemeClr val="dk1"/>
                </a:solidFill>
                <a:latin typeface="Arial"/>
                <a:ea typeface="Arial"/>
                <a:cs typeface="Arial"/>
                <a:sym typeface="Arial"/>
              </a:defRPr>
            </a:lvl5pPr>
            <a:lvl6pPr marL="0" lvl="5" indent="0" algn="r">
              <a:spcBef>
                <a:spcPts val="0"/>
              </a:spcBef>
              <a:buNone/>
              <a:defRPr sz="1600">
                <a:solidFill>
                  <a:schemeClr val="dk1"/>
                </a:solidFill>
                <a:latin typeface="Arial"/>
                <a:ea typeface="Arial"/>
                <a:cs typeface="Arial"/>
                <a:sym typeface="Arial"/>
              </a:defRPr>
            </a:lvl6pPr>
            <a:lvl7pPr marL="0" lvl="6" indent="0" algn="r">
              <a:spcBef>
                <a:spcPts val="0"/>
              </a:spcBef>
              <a:buNone/>
              <a:defRPr sz="1600">
                <a:solidFill>
                  <a:schemeClr val="dk1"/>
                </a:solidFill>
                <a:latin typeface="Arial"/>
                <a:ea typeface="Arial"/>
                <a:cs typeface="Arial"/>
                <a:sym typeface="Arial"/>
              </a:defRPr>
            </a:lvl7pPr>
            <a:lvl8pPr marL="0" lvl="7" indent="0" algn="r">
              <a:spcBef>
                <a:spcPts val="0"/>
              </a:spcBef>
              <a:buNone/>
              <a:defRPr sz="1600">
                <a:solidFill>
                  <a:schemeClr val="dk1"/>
                </a:solidFill>
                <a:latin typeface="Arial"/>
                <a:ea typeface="Arial"/>
                <a:cs typeface="Arial"/>
                <a:sym typeface="Arial"/>
              </a:defRPr>
            </a:lvl8pPr>
            <a:lvl9pPr marL="0" lvl="8" indent="0" algn="r">
              <a:spcBef>
                <a:spcPts val="0"/>
              </a:spcBef>
              <a:buNone/>
              <a:defRPr sz="16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xtbox farbiger Hintergrund">
  <p:cSld name="Textbox farbiger Hintergrund">
    <p:spTree>
      <p:nvGrpSpPr>
        <p:cNvPr id="1" name="Shape 207"/>
        <p:cNvGrpSpPr/>
        <p:nvPr/>
      </p:nvGrpSpPr>
      <p:grpSpPr>
        <a:xfrm>
          <a:off x="0" y="0"/>
          <a:ext cx="0" cy="0"/>
          <a:chOff x="0" y="0"/>
          <a:chExt cx="0" cy="0"/>
        </a:xfrm>
      </p:grpSpPr>
      <p:sp>
        <p:nvSpPr>
          <p:cNvPr id="208" name="Google Shape;208;p22"/>
          <p:cNvSpPr>
            <a:spLocks noGrp="1"/>
          </p:cNvSpPr>
          <p:nvPr>
            <p:ph type="pic" idx="2"/>
          </p:nvPr>
        </p:nvSpPr>
        <p:spPr>
          <a:xfrm>
            <a:off x="0" y="0"/>
            <a:ext cx="12192000"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9" name="Google Shape;209;p22"/>
          <p:cNvSpPr txBox="1">
            <a:spLocks noGrp="1"/>
          </p:cNvSpPr>
          <p:nvPr>
            <p:ph type="body" idx="1"/>
          </p:nvPr>
        </p:nvSpPr>
        <p:spPr>
          <a:xfrm>
            <a:off x="0" y="1"/>
            <a:ext cx="6094800" cy="6857999"/>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22"/>
          <p:cNvSpPr txBox="1">
            <a:spLocks noGrp="1"/>
          </p:cNvSpPr>
          <p:nvPr>
            <p:ph type="body" idx="3"/>
          </p:nvPr>
        </p:nvSpPr>
        <p:spPr>
          <a:xfrm>
            <a:off x="1427410" y="1428404"/>
            <a:ext cx="3240000" cy="3999600"/>
          </a:xfrm>
          <a:prstGeom prst="rect">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360000" tIns="360000" rIns="360000" bIns="360000" anchor="ctr" anchorCtr="0">
            <a:noAutofit/>
          </a:bodyPr>
          <a:lstStyle>
            <a:lvl1pPr marL="457200" lvl="0" indent="-228600" algn="l">
              <a:lnSpc>
                <a:spcPct val="90000"/>
              </a:lnSpc>
              <a:spcBef>
                <a:spcPts val="1000"/>
              </a:spcBef>
              <a:spcAft>
                <a:spcPts val="0"/>
              </a:spcAft>
              <a:buSzPts val="1800"/>
              <a:buNone/>
              <a:defRPr sz="1800"/>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22"/>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22"/>
          <p:cNvSpPr txBox="1">
            <a:spLocks noGrp="1"/>
          </p:cNvSpPr>
          <p:nvPr>
            <p:ph type="body" idx="4"/>
          </p:nvPr>
        </p:nvSpPr>
        <p:spPr>
          <a:xfrm>
            <a:off x="941460" y="6426000"/>
            <a:ext cx="7200" cy="216000"/>
          </a:xfrm>
          <a:prstGeom prst="rect">
            <a:avLst/>
          </a:prstGeom>
          <a:solidFill>
            <a:schemeClr val="lt1"/>
          </a:solid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Font typeface="Arial"/>
              <a:buNone/>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22"/>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sz="1600">
                <a:solidFill>
                  <a:schemeClr val="lt1"/>
                </a:solidFill>
                <a:latin typeface="Arial"/>
                <a:ea typeface="Arial"/>
                <a:cs typeface="Arial"/>
                <a:sym typeface="Arial"/>
              </a:defRPr>
            </a:lvl1pPr>
            <a:lvl2pPr marL="0" lvl="1" indent="0" algn="r">
              <a:spcBef>
                <a:spcPts val="0"/>
              </a:spcBef>
              <a:buNone/>
              <a:defRPr sz="1600">
                <a:solidFill>
                  <a:schemeClr val="lt1"/>
                </a:solidFill>
                <a:latin typeface="Arial"/>
                <a:ea typeface="Arial"/>
                <a:cs typeface="Arial"/>
                <a:sym typeface="Arial"/>
              </a:defRPr>
            </a:lvl2pPr>
            <a:lvl3pPr marL="0" lvl="2" indent="0" algn="r">
              <a:spcBef>
                <a:spcPts val="0"/>
              </a:spcBef>
              <a:buNone/>
              <a:defRPr sz="1600">
                <a:solidFill>
                  <a:schemeClr val="lt1"/>
                </a:solidFill>
                <a:latin typeface="Arial"/>
                <a:ea typeface="Arial"/>
                <a:cs typeface="Arial"/>
                <a:sym typeface="Arial"/>
              </a:defRPr>
            </a:lvl3pPr>
            <a:lvl4pPr marL="0" lvl="3" indent="0" algn="r">
              <a:spcBef>
                <a:spcPts val="0"/>
              </a:spcBef>
              <a:buNone/>
              <a:defRPr sz="1600">
                <a:solidFill>
                  <a:schemeClr val="lt1"/>
                </a:solidFill>
                <a:latin typeface="Arial"/>
                <a:ea typeface="Arial"/>
                <a:cs typeface="Arial"/>
                <a:sym typeface="Arial"/>
              </a:defRPr>
            </a:lvl4pPr>
            <a:lvl5pPr marL="0" lvl="4" indent="0" algn="r">
              <a:spcBef>
                <a:spcPts val="0"/>
              </a:spcBef>
              <a:buNone/>
              <a:defRPr sz="1600">
                <a:solidFill>
                  <a:schemeClr val="lt1"/>
                </a:solidFill>
                <a:latin typeface="Arial"/>
                <a:ea typeface="Arial"/>
                <a:cs typeface="Arial"/>
                <a:sym typeface="Arial"/>
              </a:defRPr>
            </a:lvl5pPr>
            <a:lvl6pPr marL="0" lvl="5" indent="0" algn="r">
              <a:spcBef>
                <a:spcPts val="0"/>
              </a:spcBef>
              <a:buNone/>
              <a:defRPr sz="1600">
                <a:solidFill>
                  <a:schemeClr val="lt1"/>
                </a:solidFill>
                <a:latin typeface="Arial"/>
                <a:ea typeface="Arial"/>
                <a:cs typeface="Arial"/>
                <a:sym typeface="Arial"/>
              </a:defRPr>
            </a:lvl6pPr>
            <a:lvl7pPr marL="0" lvl="6" indent="0" algn="r">
              <a:spcBef>
                <a:spcPts val="0"/>
              </a:spcBef>
              <a:buNone/>
              <a:defRPr sz="1600">
                <a:solidFill>
                  <a:schemeClr val="lt1"/>
                </a:solidFill>
                <a:latin typeface="Arial"/>
                <a:ea typeface="Arial"/>
                <a:cs typeface="Arial"/>
                <a:sym typeface="Arial"/>
              </a:defRPr>
            </a:lvl7pPr>
            <a:lvl8pPr marL="0" lvl="7" indent="0" algn="r">
              <a:spcBef>
                <a:spcPts val="0"/>
              </a:spcBef>
              <a:buNone/>
              <a:defRPr sz="1600">
                <a:solidFill>
                  <a:schemeClr val="lt1"/>
                </a:solidFill>
                <a:latin typeface="Arial"/>
                <a:ea typeface="Arial"/>
                <a:cs typeface="Arial"/>
                <a:sym typeface="Arial"/>
              </a:defRPr>
            </a:lvl8pPr>
            <a:lvl9pPr marL="0" lvl="8" indent="0" algn="r">
              <a:spcBef>
                <a:spcPts val="0"/>
              </a:spcBef>
              <a:buNone/>
              <a:defRPr sz="1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xtbox weißer Hintergrund">
  <p:cSld name="Textbox weißer Hintergrund">
    <p:spTree>
      <p:nvGrpSpPr>
        <p:cNvPr id="1" name="Shape 214"/>
        <p:cNvGrpSpPr/>
        <p:nvPr/>
      </p:nvGrpSpPr>
      <p:grpSpPr>
        <a:xfrm>
          <a:off x="0" y="0"/>
          <a:ext cx="0" cy="0"/>
          <a:chOff x="0" y="0"/>
          <a:chExt cx="0" cy="0"/>
        </a:xfrm>
      </p:grpSpPr>
      <p:sp>
        <p:nvSpPr>
          <p:cNvPr id="215" name="Google Shape;215;p23"/>
          <p:cNvSpPr>
            <a:spLocks noGrp="1"/>
          </p:cNvSpPr>
          <p:nvPr>
            <p:ph type="pic" idx="2"/>
          </p:nvPr>
        </p:nvSpPr>
        <p:spPr>
          <a:xfrm>
            <a:off x="6097200" y="0"/>
            <a:ext cx="6094800"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6" name="Google Shape;216;p23"/>
          <p:cNvSpPr txBox="1">
            <a:spLocks noGrp="1"/>
          </p:cNvSpPr>
          <p:nvPr>
            <p:ph type="body" idx="1"/>
          </p:nvPr>
        </p:nvSpPr>
        <p:spPr>
          <a:xfrm>
            <a:off x="6097200" y="1"/>
            <a:ext cx="6094800" cy="6857999"/>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23"/>
          <p:cNvSpPr txBox="1">
            <a:spLocks noGrp="1"/>
          </p:cNvSpPr>
          <p:nvPr>
            <p:ph type="body" idx="3"/>
          </p:nvPr>
        </p:nvSpPr>
        <p:spPr>
          <a:xfrm>
            <a:off x="1427410" y="1428404"/>
            <a:ext cx="3240000" cy="3999600"/>
          </a:xfrm>
          <a:prstGeom prst="rect">
            <a:avLst/>
          </a:prstGeom>
          <a:solidFill>
            <a:schemeClr val="lt1"/>
          </a:solidFill>
          <a:ln w="38100" cap="flat" cmpd="sng">
            <a:solidFill>
              <a:srgbClr val="006AB0"/>
            </a:solidFill>
            <a:prstDash val="solid"/>
            <a:miter lim="800000"/>
            <a:headEnd type="none" w="sm" len="sm"/>
            <a:tailEnd type="none" w="sm" len="sm"/>
          </a:ln>
        </p:spPr>
        <p:txBody>
          <a:bodyPr spcFirstLastPara="1" wrap="square" lIns="360000" tIns="360000" rIns="360000" bIns="360000" anchor="ctr" anchorCtr="0">
            <a:noAutofit/>
          </a:bodyPr>
          <a:lstStyle>
            <a:lvl1pPr marL="457200" lvl="0" indent="-228600" algn="l">
              <a:lnSpc>
                <a:spcPct val="90000"/>
              </a:lnSpc>
              <a:spcBef>
                <a:spcPts val="1000"/>
              </a:spcBef>
              <a:spcAft>
                <a:spcPts val="0"/>
              </a:spcAft>
              <a:buSzPts val="1800"/>
              <a:buNone/>
              <a:defRPr sz="1800"/>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8" name="Google Shape;218;p23"/>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23"/>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Kontakt 1 Pers. Institut 1">
  <p:cSld name="Kontakt 1 Pers. Institut 1">
    <p:spTree>
      <p:nvGrpSpPr>
        <p:cNvPr id="1" name="Shape 220"/>
        <p:cNvGrpSpPr/>
        <p:nvPr/>
      </p:nvGrpSpPr>
      <p:grpSpPr>
        <a:xfrm>
          <a:off x="0" y="0"/>
          <a:ext cx="0" cy="0"/>
          <a:chOff x="0" y="0"/>
          <a:chExt cx="0" cy="0"/>
        </a:xfrm>
      </p:grpSpPr>
      <p:sp>
        <p:nvSpPr>
          <p:cNvPr id="221" name="Google Shape;221;p24"/>
          <p:cNvSpPr>
            <a:spLocks noGrp="1"/>
          </p:cNvSpPr>
          <p:nvPr>
            <p:ph type="pic" idx="2"/>
          </p:nvPr>
        </p:nvSpPr>
        <p:spPr>
          <a:xfrm>
            <a:off x="0" y="0"/>
            <a:ext cx="4063535"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2" name="Google Shape;222;p24"/>
          <p:cNvSpPr>
            <a:spLocks noGrp="1"/>
          </p:cNvSpPr>
          <p:nvPr>
            <p:ph type="pic" idx="3"/>
          </p:nvPr>
        </p:nvSpPr>
        <p:spPr>
          <a:xfrm>
            <a:off x="4601400" y="1512001"/>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3" name="Google Shape;223;p24"/>
          <p:cNvSpPr txBox="1">
            <a:spLocks noGrp="1"/>
          </p:cNvSpPr>
          <p:nvPr>
            <p:ph type="body" idx="1"/>
          </p:nvPr>
        </p:nvSpPr>
        <p:spPr>
          <a:xfrm>
            <a:off x="0" y="0"/>
            <a:ext cx="4064929"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sz="1800"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4" name="Google Shape;224;p24"/>
          <p:cNvSpPr txBox="1">
            <a:spLocks noGrp="1"/>
          </p:cNvSpPr>
          <p:nvPr>
            <p:ph type="title"/>
          </p:nvPr>
        </p:nvSpPr>
        <p:spPr>
          <a:xfrm>
            <a:off x="4600003" y="432000"/>
            <a:ext cx="7051113"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24"/>
          <p:cNvSpPr txBox="1">
            <a:spLocks noGrp="1"/>
          </p:cNvSpPr>
          <p:nvPr>
            <p:ph type="body" idx="4"/>
          </p:nvPr>
        </p:nvSpPr>
        <p:spPr>
          <a:xfrm>
            <a:off x="4601399"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24"/>
          <p:cNvSpPr txBox="1">
            <a:spLocks noGrp="1"/>
          </p:cNvSpPr>
          <p:nvPr>
            <p:ph type="body" idx="5"/>
          </p:nvPr>
        </p:nvSpPr>
        <p:spPr>
          <a:xfrm>
            <a:off x="4601399"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24"/>
          <p:cNvSpPr txBox="1">
            <a:spLocks noGrp="1"/>
          </p:cNvSpPr>
          <p:nvPr>
            <p:ph type="body" idx="6"/>
          </p:nvPr>
        </p:nvSpPr>
        <p:spPr>
          <a:xfrm>
            <a:off x="8954715" y="3420000"/>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24"/>
          <p:cNvSpPr txBox="1">
            <a:spLocks noGrp="1"/>
          </p:cNvSpPr>
          <p:nvPr>
            <p:ph type="body" idx="7"/>
          </p:nvPr>
        </p:nvSpPr>
        <p:spPr>
          <a:xfrm>
            <a:off x="8954715" y="3875074"/>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24"/>
          <p:cNvSpPr txBox="1">
            <a:spLocks noGrp="1"/>
          </p:cNvSpPr>
          <p:nvPr>
            <p:ph type="body" idx="8"/>
          </p:nvPr>
        </p:nvSpPr>
        <p:spPr>
          <a:xfrm>
            <a:off x="8954715" y="4330148"/>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24"/>
          <p:cNvSpPr txBox="1">
            <a:spLocks noGrp="1"/>
          </p:cNvSpPr>
          <p:nvPr>
            <p:ph type="body" idx="9"/>
          </p:nvPr>
        </p:nvSpPr>
        <p:spPr>
          <a:xfrm>
            <a:off x="8954715" y="4785222"/>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24"/>
          <p:cNvSpPr txBox="1">
            <a:spLocks noGrp="1"/>
          </p:cNvSpPr>
          <p:nvPr>
            <p:ph type="body" idx="13"/>
          </p:nvPr>
        </p:nvSpPr>
        <p:spPr>
          <a:xfrm>
            <a:off x="8954715" y="5201993"/>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24"/>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24"/>
          <p:cNvSpPr txBox="1">
            <a:spLocks noGrp="1"/>
          </p:cNvSpPr>
          <p:nvPr>
            <p:ph type="body" idx="14"/>
          </p:nvPr>
        </p:nvSpPr>
        <p:spPr>
          <a:xfrm>
            <a:off x="941460" y="6426000"/>
            <a:ext cx="7200" cy="216000"/>
          </a:xfrm>
          <a:prstGeom prst="rect">
            <a:avLst/>
          </a:prstGeom>
          <a:solidFill>
            <a:schemeClr val="lt1"/>
          </a:solid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Font typeface="Arial"/>
              <a:buNone/>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24"/>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sz="1600">
                <a:solidFill>
                  <a:schemeClr val="lt1"/>
                </a:solidFill>
                <a:latin typeface="Arial"/>
                <a:ea typeface="Arial"/>
                <a:cs typeface="Arial"/>
                <a:sym typeface="Arial"/>
              </a:defRPr>
            </a:lvl1pPr>
            <a:lvl2pPr marL="0" lvl="1" indent="0" algn="r">
              <a:spcBef>
                <a:spcPts val="0"/>
              </a:spcBef>
              <a:buNone/>
              <a:defRPr sz="1600">
                <a:solidFill>
                  <a:schemeClr val="lt1"/>
                </a:solidFill>
                <a:latin typeface="Arial"/>
                <a:ea typeface="Arial"/>
                <a:cs typeface="Arial"/>
                <a:sym typeface="Arial"/>
              </a:defRPr>
            </a:lvl2pPr>
            <a:lvl3pPr marL="0" lvl="2" indent="0" algn="r">
              <a:spcBef>
                <a:spcPts val="0"/>
              </a:spcBef>
              <a:buNone/>
              <a:defRPr sz="1600">
                <a:solidFill>
                  <a:schemeClr val="lt1"/>
                </a:solidFill>
                <a:latin typeface="Arial"/>
                <a:ea typeface="Arial"/>
                <a:cs typeface="Arial"/>
                <a:sym typeface="Arial"/>
              </a:defRPr>
            </a:lvl3pPr>
            <a:lvl4pPr marL="0" lvl="3" indent="0" algn="r">
              <a:spcBef>
                <a:spcPts val="0"/>
              </a:spcBef>
              <a:buNone/>
              <a:defRPr sz="1600">
                <a:solidFill>
                  <a:schemeClr val="lt1"/>
                </a:solidFill>
                <a:latin typeface="Arial"/>
                <a:ea typeface="Arial"/>
                <a:cs typeface="Arial"/>
                <a:sym typeface="Arial"/>
              </a:defRPr>
            </a:lvl4pPr>
            <a:lvl5pPr marL="0" lvl="4" indent="0" algn="r">
              <a:spcBef>
                <a:spcPts val="0"/>
              </a:spcBef>
              <a:buNone/>
              <a:defRPr sz="1600">
                <a:solidFill>
                  <a:schemeClr val="lt1"/>
                </a:solidFill>
                <a:latin typeface="Arial"/>
                <a:ea typeface="Arial"/>
                <a:cs typeface="Arial"/>
                <a:sym typeface="Arial"/>
              </a:defRPr>
            </a:lvl5pPr>
            <a:lvl6pPr marL="0" lvl="5" indent="0" algn="r">
              <a:spcBef>
                <a:spcPts val="0"/>
              </a:spcBef>
              <a:buNone/>
              <a:defRPr sz="1600">
                <a:solidFill>
                  <a:schemeClr val="lt1"/>
                </a:solidFill>
                <a:latin typeface="Arial"/>
                <a:ea typeface="Arial"/>
                <a:cs typeface="Arial"/>
                <a:sym typeface="Arial"/>
              </a:defRPr>
            </a:lvl6pPr>
            <a:lvl7pPr marL="0" lvl="6" indent="0" algn="r">
              <a:spcBef>
                <a:spcPts val="0"/>
              </a:spcBef>
              <a:buNone/>
              <a:defRPr sz="1600">
                <a:solidFill>
                  <a:schemeClr val="lt1"/>
                </a:solidFill>
                <a:latin typeface="Arial"/>
                <a:ea typeface="Arial"/>
                <a:cs typeface="Arial"/>
                <a:sym typeface="Arial"/>
              </a:defRPr>
            </a:lvl7pPr>
            <a:lvl8pPr marL="0" lvl="7" indent="0" algn="r">
              <a:spcBef>
                <a:spcPts val="0"/>
              </a:spcBef>
              <a:buNone/>
              <a:defRPr sz="1600">
                <a:solidFill>
                  <a:schemeClr val="lt1"/>
                </a:solidFill>
                <a:latin typeface="Arial"/>
                <a:ea typeface="Arial"/>
                <a:cs typeface="Arial"/>
                <a:sym typeface="Arial"/>
              </a:defRPr>
            </a:lvl8pPr>
            <a:lvl9pPr marL="0" lvl="8" indent="0" algn="r">
              <a:spcBef>
                <a:spcPts val="0"/>
              </a:spcBef>
              <a:buNone/>
              <a:defRPr sz="1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pic>
        <p:nvPicPr>
          <p:cNvPr id="235" name="Google Shape;235;p24"/>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Kontakt 1 Pers. Institut 2">
  <p:cSld name="Kontakt 1 Pers. Institut 2">
    <p:spTree>
      <p:nvGrpSpPr>
        <p:cNvPr id="1" name="Shape 236"/>
        <p:cNvGrpSpPr/>
        <p:nvPr/>
      </p:nvGrpSpPr>
      <p:grpSpPr>
        <a:xfrm>
          <a:off x="0" y="0"/>
          <a:ext cx="0" cy="0"/>
          <a:chOff x="0" y="0"/>
          <a:chExt cx="0" cy="0"/>
        </a:xfrm>
      </p:grpSpPr>
      <p:sp>
        <p:nvSpPr>
          <p:cNvPr id="237" name="Google Shape;237;p25"/>
          <p:cNvSpPr>
            <a:spLocks noGrp="1"/>
          </p:cNvSpPr>
          <p:nvPr>
            <p:ph type="pic" idx="2"/>
          </p:nvPr>
        </p:nvSpPr>
        <p:spPr>
          <a:xfrm>
            <a:off x="0" y="0"/>
            <a:ext cx="4063535"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8" name="Google Shape;238;p25"/>
          <p:cNvSpPr>
            <a:spLocks noGrp="1"/>
          </p:cNvSpPr>
          <p:nvPr>
            <p:ph type="pic" idx="3"/>
          </p:nvPr>
        </p:nvSpPr>
        <p:spPr>
          <a:xfrm>
            <a:off x="4601400" y="1512001"/>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9" name="Google Shape;239;p25"/>
          <p:cNvSpPr txBox="1">
            <a:spLocks noGrp="1"/>
          </p:cNvSpPr>
          <p:nvPr>
            <p:ph type="body" idx="1"/>
          </p:nvPr>
        </p:nvSpPr>
        <p:spPr>
          <a:xfrm>
            <a:off x="1" y="0"/>
            <a:ext cx="4064929"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sz="1800"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0" name="Google Shape;240;p25"/>
          <p:cNvSpPr txBox="1">
            <a:spLocks noGrp="1"/>
          </p:cNvSpPr>
          <p:nvPr>
            <p:ph type="title"/>
          </p:nvPr>
        </p:nvSpPr>
        <p:spPr>
          <a:xfrm>
            <a:off x="4600003" y="432000"/>
            <a:ext cx="7051113"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5"/>
          <p:cNvSpPr txBox="1">
            <a:spLocks noGrp="1"/>
          </p:cNvSpPr>
          <p:nvPr>
            <p:ph type="body" idx="4"/>
          </p:nvPr>
        </p:nvSpPr>
        <p:spPr>
          <a:xfrm>
            <a:off x="4601399"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2" name="Google Shape;242;p25"/>
          <p:cNvSpPr txBox="1">
            <a:spLocks noGrp="1"/>
          </p:cNvSpPr>
          <p:nvPr>
            <p:ph type="body" idx="5"/>
          </p:nvPr>
        </p:nvSpPr>
        <p:spPr>
          <a:xfrm>
            <a:off x="4601399"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25"/>
          <p:cNvSpPr txBox="1">
            <a:spLocks noGrp="1"/>
          </p:cNvSpPr>
          <p:nvPr>
            <p:ph type="body" idx="6"/>
          </p:nvPr>
        </p:nvSpPr>
        <p:spPr>
          <a:xfrm>
            <a:off x="8954715" y="3420000"/>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4" name="Google Shape;244;p25"/>
          <p:cNvSpPr txBox="1">
            <a:spLocks noGrp="1"/>
          </p:cNvSpPr>
          <p:nvPr>
            <p:ph type="body" idx="7"/>
          </p:nvPr>
        </p:nvSpPr>
        <p:spPr>
          <a:xfrm>
            <a:off x="8954715" y="3875074"/>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25"/>
          <p:cNvSpPr txBox="1">
            <a:spLocks noGrp="1"/>
          </p:cNvSpPr>
          <p:nvPr>
            <p:ph type="body" idx="8"/>
          </p:nvPr>
        </p:nvSpPr>
        <p:spPr>
          <a:xfrm>
            <a:off x="8954715" y="4330148"/>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6" name="Google Shape;246;p25"/>
          <p:cNvSpPr txBox="1">
            <a:spLocks noGrp="1"/>
          </p:cNvSpPr>
          <p:nvPr>
            <p:ph type="body" idx="9"/>
          </p:nvPr>
        </p:nvSpPr>
        <p:spPr>
          <a:xfrm>
            <a:off x="8954715" y="4785222"/>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25"/>
          <p:cNvSpPr txBox="1">
            <a:spLocks noGrp="1"/>
          </p:cNvSpPr>
          <p:nvPr>
            <p:ph type="body" idx="13"/>
          </p:nvPr>
        </p:nvSpPr>
        <p:spPr>
          <a:xfrm>
            <a:off x="8954715" y="5201993"/>
            <a:ext cx="2696400" cy="288000"/>
          </a:xfrm>
          <a:prstGeom prst="rect">
            <a:avLst/>
          </a:prstGeom>
          <a:noFill/>
          <a:ln>
            <a:noFill/>
          </a:ln>
        </p:spPr>
        <p:txBody>
          <a:bodyPr spcFirstLastPara="1" wrap="square" lIns="180000" tIns="0" rIns="0" bIns="0" anchor="ctr" anchorCtr="0">
            <a:no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25"/>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25"/>
          <p:cNvSpPr txBox="1">
            <a:spLocks noGrp="1"/>
          </p:cNvSpPr>
          <p:nvPr>
            <p:ph type="body" idx="14"/>
          </p:nvPr>
        </p:nvSpPr>
        <p:spPr>
          <a:xfrm>
            <a:off x="941460" y="6426000"/>
            <a:ext cx="7200" cy="216000"/>
          </a:xfrm>
          <a:prstGeom prst="rect">
            <a:avLst/>
          </a:prstGeom>
          <a:solidFill>
            <a:schemeClr val="lt1"/>
          </a:solid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Font typeface="Arial"/>
              <a:buNone/>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25"/>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sz="1600">
                <a:solidFill>
                  <a:schemeClr val="lt1"/>
                </a:solidFill>
                <a:latin typeface="Arial"/>
                <a:ea typeface="Arial"/>
                <a:cs typeface="Arial"/>
                <a:sym typeface="Arial"/>
              </a:defRPr>
            </a:lvl1pPr>
            <a:lvl2pPr marL="0" lvl="1" indent="0" algn="r">
              <a:spcBef>
                <a:spcPts val="0"/>
              </a:spcBef>
              <a:buNone/>
              <a:defRPr sz="1600">
                <a:solidFill>
                  <a:schemeClr val="lt1"/>
                </a:solidFill>
                <a:latin typeface="Arial"/>
                <a:ea typeface="Arial"/>
                <a:cs typeface="Arial"/>
                <a:sym typeface="Arial"/>
              </a:defRPr>
            </a:lvl2pPr>
            <a:lvl3pPr marL="0" lvl="2" indent="0" algn="r">
              <a:spcBef>
                <a:spcPts val="0"/>
              </a:spcBef>
              <a:buNone/>
              <a:defRPr sz="1600">
                <a:solidFill>
                  <a:schemeClr val="lt1"/>
                </a:solidFill>
                <a:latin typeface="Arial"/>
                <a:ea typeface="Arial"/>
                <a:cs typeface="Arial"/>
                <a:sym typeface="Arial"/>
              </a:defRPr>
            </a:lvl3pPr>
            <a:lvl4pPr marL="0" lvl="3" indent="0" algn="r">
              <a:spcBef>
                <a:spcPts val="0"/>
              </a:spcBef>
              <a:buNone/>
              <a:defRPr sz="1600">
                <a:solidFill>
                  <a:schemeClr val="lt1"/>
                </a:solidFill>
                <a:latin typeface="Arial"/>
                <a:ea typeface="Arial"/>
                <a:cs typeface="Arial"/>
                <a:sym typeface="Arial"/>
              </a:defRPr>
            </a:lvl4pPr>
            <a:lvl5pPr marL="0" lvl="4" indent="0" algn="r">
              <a:spcBef>
                <a:spcPts val="0"/>
              </a:spcBef>
              <a:buNone/>
              <a:defRPr sz="1600">
                <a:solidFill>
                  <a:schemeClr val="lt1"/>
                </a:solidFill>
                <a:latin typeface="Arial"/>
                <a:ea typeface="Arial"/>
                <a:cs typeface="Arial"/>
                <a:sym typeface="Arial"/>
              </a:defRPr>
            </a:lvl5pPr>
            <a:lvl6pPr marL="0" lvl="5" indent="0" algn="r">
              <a:spcBef>
                <a:spcPts val="0"/>
              </a:spcBef>
              <a:buNone/>
              <a:defRPr sz="1600">
                <a:solidFill>
                  <a:schemeClr val="lt1"/>
                </a:solidFill>
                <a:latin typeface="Arial"/>
                <a:ea typeface="Arial"/>
                <a:cs typeface="Arial"/>
                <a:sym typeface="Arial"/>
              </a:defRPr>
            </a:lvl6pPr>
            <a:lvl7pPr marL="0" lvl="6" indent="0" algn="r">
              <a:spcBef>
                <a:spcPts val="0"/>
              </a:spcBef>
              <a:buNone/>
              <a:defRPr sz="1600">
                <a:solidFill>
                  <a:schemeClr val="lt1"/>
                </a:solidFill>
                <a:latin typeface="Arial"/>
                <a:ea typeface="Arial"/>
                <a:cs typeface="Arial"/>
                <a:sym typeface="Arial"/>
              </a:defRPr>
            </a:lvl7pPr>
            <a:lvl8pPr marL="0" lvl="7" indent="0" algn="r">
              <a:spcBef>
                <a:spcPts val="0"/>
              </a:spcBef>
              <a:buNone/>
              <a:defRPr sz="1600">
                <a:solidFill>
                  <a:schemeClr val="lt1"/>
                </a:solidFill>
                <a:latin typeface="Arial"/>
                <a:ea typeface="Arial"/>
                <a:cs typeface="Arial"/>
                <a:sym typeface="Arial"/>
              </a:defRPr>
            </a:lvl8pPr>
            <a:lvl9pPr marL="0" lvl="8" indent="0" algn="r">
              <a:spcBef>
                <a:spcPts val="0"/>
              </a:spcBef>
              <a:buNone/>
              <a:defRPr sz="1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pic>
        <p:nvPicPr>
          <p:cNvPr id="251" name="Google Shape;251;p25"/>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Kontakt 2 Pers. Institut 1">
  <p:cSld name="Kontakt 2 Pers. Institut 1">
    <p:spTree>
      <p:nvGrpSpPr>
        <p:cNvPr id="1" name="Shape 252"/>
        <p:cNvGrpSpPr/>
        <p:nvPr/>
      </p:nvGrpSpPr>
      <p:grpSpPr>
        <a:xfrm>
          <a:off x="0" y="0"/>
          <a:ext cx="0" cy="0"/>
          <a:chOff x="0" y="0"/>
          <a:chExt cx="0" cy="0"/>
        </a:xfrm>
      </p:grpSpPr>
      <p:cxnSp>
        <p:nvCxnSpPr>
          <p:cNvPr id="253" name="Google Shape;253;p26"/>
          <p:cNvCxnSpPr/>
          <p:nvPr/>
        </p:nvCxnSpPr>
        <p:spPr>
          <a:xfrm>
            <a:off x="540071" y="3428998"/>
            <a:ext cx="9149270" cy="0"/>
          </a:xfrm>
          <a:prstGeom prst="straightConnector1">
            <a:avLst/>
          </a:prstGeom>
          <a:noFill/>
          <a:ln w="19050" cap="flat" cmpd="sng">
            <a:solidFill>
              <a:srgbClr val="BFBFBF"/>
            </a:solidFill>
            <a:prstDash val="solid"/>
            <a:miter lim="800000"/>
            <a:headEnd type="none" w="sm" len="sm"/>
            <a:tailEnd type="none" w="sm" len="sm"/>
          </a:ln>
        </p:spPr>
      </p:cxnSp>
      <p:sp>
        <p:nvSpPr>
          <p:cNvPr id="254" name="Google Shape;254;p26"/>
          <p:cNvSpPr/>
          <p:nvPr/>
        </p:nvSpPr>
        <p:spPr>
          <a:xfrm>
            <a:off x="9689340" y="3068996"/>
            <a:ext cx="941783" cy="720000"/>
          </a:xfrm>
          <a:custGeom>
            <a:avLst/>
            <a:gdLst/>
            <a:ahLst/>
            <a:cxnLst/>
            <a:rect l="l" t="t" r="r" b="b"/>
            <a:pathLst>
              <a:path w="570548" h="436245" extrusionOk="0">
                <a:moveTo>
                  <a:pt x="204787" y="213360"/>
                </a:moveTo>
                <a:lnTo>
                  <a:pt x="273367" y="248602"/>
                </a:lnTo>
                <a:cubicBezTo>
                  <a:pt x="279082" y="251460"/>
                  <a:pt x="287655" y="252412"/>
                  <a:pt x="295275" y="248602"/>
                </a:cubicBezTo>
                <a:lnTo>
                  <a:pt x="363855" y="213360"/>
                </a:lnTo>
                <a:cubicBezTo>
                  <a:pt x="368617" y="211455"/>
                  <a:pt x="374332" y="213360"/>
                  <a:pt x="375285" y="217170"/>
                </a:cubicBezTo>
                <a:cubicBezTo>
                  <a:pt x="378142" y="220980"/>
                  <a:pt x="376237" y="226695"/>
                  <a:pt x="371475" y="229552"/>
                </a:cubicBezTo>
                <a:lnTo>
                  <a:pt x="302895" y="264795"/>
                </a:lnTo>
                <a:cubicBezTo>
                  <a:pt x="296227" y="267652"/>
                  <a:pt x="290512" y="269557"/>
                  <a:pt x="283845" y="269557"/>
                </a:cubicBezTo>
                <a:cubicBezTo>
                  <a:pt x="277177" y="269557"/>
                  <a:pt x="270510" y="267652"/>
                  <a:pt x="264795" y="264795"/>
                </a:cubicBezTo>
                <a:lnTo>
                  <a:pt x="196215" y="229552"/>
                </a:lnTo>
                <a:cubicBezTo>
                  <a:pt x="191452" y="227647"/>
                  <a:pt x="189547" y="221932"/>
                  <a:pt x="192405" y="217170"/>
                </a:cubicBezTo>
                <a:cubicBezTo>
                  <a:pt x="194310" y="212407"/>
                  <a:pt x="200025" y="210502"/>
                  <a:pt x="204787" y="213360"/>
                </a:cubicBezTo>
                <a:close/>
                <a:moveTo>
                  <a:pt x="19050" y="91440"/>
                </a:moveTo>
                <a:lnTo>
                  <a:pt x="19050" y="413385"/>
                </a:lnTo>
                <a:cubicBezTo>
                  <a:pt x="19050" y="415290"/>
                  <a:pt x="20955" y="417195"/>
                  <a:pt x="22860" y="417195"/>
                </a:cubicBezTo>
                <a:lnTo>
                  <a:pt x="547688" y="417195"/>
                </a:lnTo>
                <a:cubicBezTo>
                  <a:pt x="550545" y="417195"/>
                  <a:pt x="551498" y="415290"/>
                  <a:pt x="551498" y="413385"/>
                </a:cubicBezTo>
                <a:lnTo>
                  <a:pt x="551498" y="91440"/>
                </a:lnTo>
                <a:lnTo>
                  <a:pt x="290513" y="228600"/>
                </a:lnTo>
                <a:cubicBezTo>
                  <a:pt x="288608" y="229553"/>
                  <a:pt x="287655" y="229553"/>
                  <a:pt x="285750" y="229553"/>
                </a:cubicBezTo>
                <a:cubicBezTo>
                  <a:pt x="283845" y="229553"/>
                  <a:pt x="281940" y="229553"/>
                  <a:pt x="280988" y="228600"/>
                </a:cubicBezTo>
                <a:close/>
                <a:moveTo>
                  <a:pt x="22860" y="19050"/>
                </a:moveTo>
                <a:cubicBezTo>
                  <a:pt x="20955" y="19050"/>
                  <a:pt x="19050" y="20955"/>
                  <a:pt x="19050" y="22860"/>
                </a:cubicBezTo>
                <a:lnTo>
                  <a:pt x="19050" y="69533"/>
                </a:lnTo>
                <a:lnTo>
                  <a:pt x="284798" y="209550"/>
                </a:lnTo>
                <a:lnTo>
                  <a:pt x="551498" y="69533"/>
                </a:lnTo>
                <a:lnTo>
                  <a:pt x="551498" y="22860"/>
                </a:lnTo>
                <a:cubicBezTo>
                  <a:pt x="551498" y="20955"/>
                  <a:pt x="549593" y="19050"/>
                  <a:pt x="547688" y="19050"/>
                </a:cubicBezTo>
                <a:close/>
                <a:moveTo>
                  <a:pt x="22860" y="0"/>
                </a:moveTo>
                <a:lnTo>
                  <a:pt x="547688" y="0"/>
                </a:lnTo>
                <a:cubicBezTo>
                  <a:pt x="560070" y="0"/>
                  <a:pt x="570548" y="10478"/>
                  <a:pt x="570548" y="22860"/>
                </a:cubicBezTo>
                <a:lnTo>
                  <a:pt x="570548" y="413385"/>
                </a:lnTo>
                <a:cubicBezTo>
                  <a:pt x="570548" y="425768"/>
                  <a:pt x="560070" y="436245"/>
                  <a:pt x="547688" y="436245"/>
                </a:cubicBezTo>
                <a:lnTo>
                  <a:pt x="22860" y="436245"/>
                </a:lnTo>
                <a:cubicBezTo>
                  <a:pt x="10478" y="436245"/>
                  <a:pt x="0" y="425768"/>
                  <a:pt x="0" y="413385"/>
                </a:cubicBezTo>
                <a:lnTo>
                  <a:pt x="0" y="22860"/>
                </a:lnTo>
                <a:cubicBezTo>
                  <a:pt x="0" y="10478"/>
                  <a:pt x="10478" y="0"/>
                  <a:pt x="22860" y="0"/>
                </a:cubicBezTo>
                <a:close/>
              </a:path>
            </a:pathLst>
          </a:custGeom>
          <a:gradFill>
            <a:gsLst>
              <a:gs pos="0">
                <a:srgbClr val="006AB0"/>
              </a:gs>
              <a:gs pos="5000">
                <a:srgbClr val="006AB0"/>
              </a:gs>
              <a:gs pos="90000">
                <a:srgbClr val="000000"/>
              </a:gs>
              <a:gs pos="100000">
                <a:srgbClr val="000000"/>
              </a:gs>
            </a:gsLst>
            <a:lin ang="2400000" scaled="0"/>
          </a:gradFill>
          <a:ln>
            <a:noFill/>
          </a:ln>
        </p:spPr>
        <p:txBody>
          <a:bodyPr spcFirstLastPara="1" wrap="square" lIns="36000" tIns="36000" rIns="36000" bIns="36000" anchor="ctr" anchorCtr="0">
            <a:noAutofit/>
          </a:bodyPr>
          <a:lstStyle/>
          <a:p>
            <a:pPr marL="0" marR="0" lvl="0" indent="0" algn="ctr" rtl="0">
              <a:lnSpc>
                <a:spcPct val="90000"/>
              </a:lnSpc>
              <a:spcBef>
                <a:spcPts val="0"/>
              </a:spcBef>
              <a:spcAft>
                <a:spcPts val="0"/>
              </a:spcAft>
              <a:buNone/>
            </a:pPr>
            <a:endParaRPr sz="1400">
              <a:solidFill>
                <a:schemeClr val="lt1"/>
              </a:solidFill>
              <a:latin typeface="Arial"/>
              <a:ea typeface="Arial"/>
              <a:cs typeface="Arial"/>
              <a:sym typeface="Arial"/>
            </a:endParaRPr>
          </a:p>
        </p:txBody>
      </p:sp>
      <p:sp>
        <p:nvSpPr>
          <p:cNvPr id="255" name="Google Shape;255;p26"/>
          <p:cNvSpPr txBox="1">
            <a:spLocks noGrp="1"/>
          </p:cNvSpPr>
          <p:nvPr>
            <p:ph type="title"/>
          </p:nvPr>
        </p:nvSpPr>
        <p:spPr>
          <a:xfrm>
            <a:off x="540070"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26"/>
          <p:cNvSpPr>
            <a:spLocks noGrp="1"/>
          </p:cNvSpPr>
          <p:nvPr>
            <p:ph type="pic" idx="2"/>
          </p:nvPr>
        </p:nvSpPr>
        <p:spPr>
          <a:xfrm>
            <a:off x="540070"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7" name="Google Shape;257;p26"/>
          <p:cNvSpPr>
            <a:spLocks noGrp="1"/>
          </p:cNvSpPr>
          <p:nvPr>
            <p:ph type="pic" idx="3"/>
          </p:nvPr>
        </p:nvSpPr>
        <p:spPr>
          <a:xfrm>
            <a:off x="4601399"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8" name="Google Shape;258;p26"/>
          <p:cNvSpPr txBox="1">
            <a:spLocks noGrp="1"/>
          </p:cNvSpPr>
          <p:nvPr>
            <p:ph type="body" idx="1"/>
          </p:nvPr>
        </p:nvSpPr>
        <p:spPr>
          <a:xfrm>
            <a:off x="540070"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26"/>
          <p:cNvSpPr txBox="1">
            <a:spLocks noGrp="1"/>
          </p:cNvSpPr>
          <p:nvPr>
            <p:ph type="body" idx="4"/>
          </p:nvPr>
        </p:nvSpPr>
        <p:spPr>
          <a:xfrm>
            <a:off x="4601399"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26"/>
          <p:cNvSpPr txBox="1">
            <a:spLocks noGrp="1"/>
          </p:cNvSpPr>
          <p:nvPr>
            <p:ph type="body" idx="5"/>
          </p:nvPr>
        </p:nvSpPr>
        <p:spPr>
          <a:xfrm>
            <a:off x="540070"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26"/>
          <p:cNvSpPr txBox="1">
            <a:spLocks noGrp="1"/>
          </p:cNvSpPr>
          <p:nvPr>
            <p:ph type="body" idx="6"/>
          </p:nvPr>
        </p:nvSpPr>
        <p:spPr>
          <a:xfrm>
            <a:off x="4601399"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26"/>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26"/>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264" name="Google Shape;264;p26"/>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Kontakt 2 Pers. Institut 2">
  <p:cSld name="Kontakt 2 Pers. Institut 2">
    <p:spTree>
      <p:nvGrpSpPr>
        <p:cNvPr id="1" name="Shape 265"/>
        <p:cNvGrpSpPr/>
        <p:nvPr/>
      </p:nvGrpSpPr>
      <p:grpSpPr>
        <a:xfrm>
          <a:off x="0" y="0"/>
          <a:ext cx="0" cy="0"/>
          <a:chOff x="0" y="0"/>
          <a:chExt cx="0" cy="0"/>
        </a:xfrm>
      </p:grpSpPr>
      <p:cxnSp>
        <p:nvCxnSpPr>
          <p:cNvPr id="266" name="Google Shape;266;p27"/>
          <p:cNvCxnSpPr/>
          <p:nvPr/>
        </p:nvCxnSpPr>
        <p:spPr>
          <a:xfrm>
            <a:off x="540071" y="3428998"/>
            <a:ext cx="9149270" cy="0"/>
          </a:xfrm>
          <a:prstGeom prst="straightConnector1">
            <a:avLst/>
          </a:prstGeom>
          <a:noFill/>
          <a:ln w="19050" cap="flat" cmpd="sng">
            <a:solidFill>
              <a:srgbClr val="BFBFBF"/>
            </a:solidFill>
            <a:prstDash val="solid"/>
            <a:miter lim="800000"/>
            <a:headEnd type="none" w="sm" len="sm"/>
            <a:tailEnd type="none" w="sm" len="sm"/>
          </a:ln>
        </p:spPr>
      </p:cxnSp>
      <p:sp>
        <p:nvSpPr>
          <p:cNvPr id="267" name="Google Shape;267;p27"/>
          <p:cNvSpPr/>
          <p:nvPr/>
        </p:nvSpPr>
        <p:spPr>
          <a:xfrm>
            <a:off x="9689340" y="3068996"/>
            <a:ext cx="941783" cy="720000"/>
          </a:xfrm>
          <a:custGeom>
            <a:avLst/>
            <a:gdLst/>
            <a:ahLst/>
            <a:cxnLst/>
            <a:rect l="l" t="t" r="r" b="b"/>
            <a:pathLst>
              <a:path w="570548" h="436245" extrusionOk="0">
                <a:moveTo>
                  <a:pt x="204787" y="213360"/>
                </a:moveTo>
                <a:lnTo>
                  <a:pt x="273367" y="248602"/>
                </a:lnTo>
                <a:cubicBezTo>
                  <a:pt x="279082" y="251460"/>
                  <a:pt x="287655" y="252412"/>
                  <a:pt x="295275" y="248602"/>
                </a:cubicBezTo>
                <a:lnTo>
                  <a:pt x="363855" y="213360"/>
                </a:lnTo>
                <a:cubicBezTo>
                  <a:pt x="368617" y="211455"/>
                  <a:pt x="374332" y="213360"/>
                  <a:pt x="375285" y="217170"/>
                </a:cubicBezTo>
                <a:cubicBezTo>
                  <a:pt x="378142" y="220980"/>
                  <a:pt x="376237" y="226695"/>
                  <a:pt x="371475" y="229552"/>
                </a:cubicBezTo>
                <a:lnTo>
                  <a:pt x="302895" y="264795"/>
                </a:lnTo>
                <a:cubicBezTo>
                  <a:pt x="296227" y="267652"/>
                  <a:pt x="290512" y="269557"/>
                  <a:pt x="283845" y="269557"/>
                </a:cubicBezTo>
                <a:cubicBezTo>
                  <a:pt x="277177" y="269557"/>
                  <a:pt x="270510" y="267652"/>
                  <a:pt x="264795" y="264795"/>
                </a:cubicBezTo>
                <a:lnTo>
                  <a:pt x="196215" y="229552"/>
                </a:lnTo>
                <a:cubicBezTo>
                  <a:pt x="191452" y="227647"/>
                  <a:pt x="189547" y="221932"/>
                  <a:pt x="192405" y="217170"/>
                </a:cubicBezTo>
                <a:cubicBezTo>
                  <a:pt x="194310" y="212407"/>
                  <a:pt x="200025" y="210502"/>
                  <a:pt x="204787" y="213360"/>
                </a:cubicBezTo>
                <a:close/>
                <a:moveTo>
                  <a:pt x="19050" y="91440"/>
                </a:moveTo>
                <a:lnTo>
                  <a:pt x="19050" y="413385"/>
                </a:lnTo>
                <a:cubicBezTo>
                  <a:pt x="19050" y="415290"/>
                  <a:pt x="20955" y="417195"/>
                  <a:pt x="22860" y="417195"/>
                </a:cubicBezTo>
                <a:lnTo>
                  <a:pt x="547688" y="417195"/>
                </a:lnTo>
                <a:cubicBezTo>
                  <a:pt x="550545" y="417195"/>
                  <a:pt x="551498" y="415290"/>
                  <a:pt x="551498" y="413385"/>
                </a:cubicBezTo>
                <a:lnTo>
                  <a:pt x="551498" y="91440"/>
                </a:lnTo>
                <a:lnTo>
                  <a:pt x="290513" y="228600"/>
                </a:lnTo>
                <a:cubicBezTo>
                  <a:pt x="288608" y="229553"/>
                  <a:pt x="287655" y="229553"/>
                  <a:pt x="285750" y="229553"/>
                </a:cubicBezTo>
                <a:cubicBezTo>
                  <a:pt x="283845" y="229553"/>
                  <a:pt x="281940" y="229553"/>
                  <a:pt x="280988" y="228600"/>
                </a:cubicBezTo>
                <a:close/>
                <a:moveTo>
                  <a:pt x="22860" y="19050"/>
                </a:moveTo>
                <a:cubicBezTo>
                  <a:pt x="20955" y="19050"/>
                  <a:pt x="19050" y="20955"/>
                  <a:pt x="19050" y="22860"/>
                </a:cubicBezTo>
                <a:lnTo>
                  <a:pt x="19050" y="69533"/>
                </a:lnTo>
                <a:lnTo>
                  <a:pt x="284798" y="209550"/>
                </a:lnTo>
                <a:lnTo>
                  <a:pt x="551498" y="69533"/>
                </a:lnTo>
                <a:lnTo>
                  <a:pt x="551498" y="22860"/>
                </a:lnTo>
                <a:cubicBezTo>
                  <a:pt x="551498" y="20955"/>
                  <a:pt x="549593" y="19050"/>
                  <a:pt x="547688" y="19050"/>
                </a:cubicBezTo>
                <a:close/>
                <a:moveTo>
                  <a:pt x="22860" y="0"/>
                </a:moveTo>
                <a:lnTo>
                  <a:pt x="547688" y="0"/>
                </a:lnTo>
                <a:cubicBezTo>
                  <a:pt x="560070" y="0"/>
                  <a:pt x="570548" y="10478"/>
                  <a:pt x="570548" y="22860"/>
                </a:cubicBezTo>
                <a:lnTo>
                  <a:pt x="570548" y="413385"/>
                </a:lnTo>
                <a:cubicBezTo>
                  <a:pt x="570548" y="425768"/>
                  <a:pt x="560070" y="436245"/>
                  <a:pt x="547688" y="436245"/>
                </a:cubicBezTo>
                <a:lnTo>
                  <a:pt x="22860" y="436245"/>
                </a:lnTo>
                <a:cubicBezTo>
                  <a:pt x="10478" y="436245"/>
                  <a:pt x="0" y="425768"/>
                  <a:pt x="0" y="413385"/>
                </a:cubicBezTo>
                <a:lnTo>
                  <a:pt x="0" y="22860"/>
                </a:lnTo>
                <a:cubicBezTo>
                  <a:pt x="0" y="10478"/>
                  <a:pt x="10478" y="0"/>
                  <a:pt x="22860" y="0"/>
                </a:cubicBezTo>
                <a:close/>
              </a:path>
            </a:pathLst>
          </a:custGeom>
          <a:gradFill>
            <a:gsLst>
              <a:gs pos="0">
                <a:srgbClr val="006AB0"/>
              </a:gs>
              <a:gs pos="5000">
                <a:srgbClr val="006AB0"/>
              </a:gs>
              <a:gs pos="90000">
                <a:srgbClr val="000000"/>
              </a:gs>
              <a:gs pos="100000">
                <a:srgbClr val="000000"/>
              </a:gs>
            </a:gsLst>
            <a:lin ang="2400000" scaled="0"/>
          </a:gradFill>
          <a:ln>
            <a:noFill/>
          </a:ln>
        </p:spPr>
        <p:txBody>
          <a:bodyPr spcFirstLastPara="1" wrap="square" lIns="36000" tIns="36000" rIns="36000" bIns="36000" anchor="ctr" anchorCtr="0">
            <a:noAutofit/>
          </a:bodyPr>
          <a:lstStyle/>
          <a:p>
            <a:pPr marL="0" marR="0" lvl="0" indent="0" algn="ctr" rtl="0">
              <a:lnSpc>
                <a:spcPct val="90000"/>
              </a:lnSpc>
              <a:spcBef>
                <a:spcPts val="0"/>
              </a:spcBef>
              <a:spcAft>
                <a:spcPts val="0"/>
              </a:spcAft>
              <a:buNone/>
            </a:pPr>
            <a:endParaRPr sz="1400">
              <a:solidFill>
                <a:schemeClr val="lt1"/>
              </a:solidFill>
              <a:latin typeface="Arial"/>
              <a:ea typeface="Arial"/>
              <a:cs typeface="Arial"/>
              <a:sym typeface="Arial"/>
            </a:endParaRPr>
          </a:p>
        </p:txBody>
      </p:sp>
      <p:sp>
        <p:nvSpPr>
          <p:cNvPr id="268" name="Google Shape;268;p27"/>
          <p:cNvSpPr txBox="1">
            <a:spLocks noGrp="1"/>
          </p:cNvSpPr>
          <p:nvPr>
            <p:ph type="title"/>
          </p:nvPr>
        </p:nvSpPr>
        <p:spPr>
          <a:xfrm>
            <a:off x="540070"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27"/>
          <p:cNvSpPr>
            <a:spLocks noGrp="1"/>
          </p:cNvSpPr>
          <p:nvPr>
            <p:ph type="pic" idx="2"/>
          </p:nvPr>
        </p:nvSpPr>
        <p:spPr>
          <a:xfrm>
            <a:off x="540070"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0" name="Google Shape;270;p27"/>
          <p:cNvSpPr>
            <a:spLocks noGrp="1"/>
          </p:cNvSpPr>
          <p:nvPr>
            <p:ph type="pic" idx="3"/>
          </p:nvPr>
        </p:nvSpPr>
        <p:spPr>
          <a:xfrm>
            <a:off x="4601399"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1" name="Google Shape;271;p27"/>
          <p:cNvSpPr txBox="1">
            <a:spLocks noGrp="1"/>
          </p:cNvSpPr>
          <p:nvPr>
            <p:ph type="body" idx="1"/>
          </p:nvPr>
        </p:nvSpPr>
        <p:spPr>
          <a:xfrm>
            <a:off x="540070"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2" name="Google Shape;272;p27"/>
          <p:cNvSpPr txBox="1">
            <a:spLocks noGrp="1"/>
          </p:cNvSpPr>
          <p:nvPr>
            <p:ph type="body" idx="4"/>
          </p:nvPr>
        </p:nvSpPr>
        <p:spPr>
          <a:xfrm>
            <a:off x="4601399"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3" name="Google Shape;273;p27"/>
          <p:cNvSpPr txBox="1">
            <a:spLocks noGrp="1"/>
          </p:cNvSpPr>
          <p:nvPr>
            <p:ph type="body" idx="5"/>
          </p:nvPr>
        </p:nvSpPr>
        <p:spPr>
          <a:xfrm>
            <a:off x="540070"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4" name="Google Shape;274;p27"/>
          <p:cNvSpPr txBox="1">
            <a:spLocks noGrp="1"/>
          </p:cNvSpPr>
          <p:nvPr>
            <p:ph type="body" idx="6"/>
          </p:nvPr>
        </p:nvSpPr>
        <p:spPr>
          <a:xfrm>
            <a:off x="4601399"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5" name="Google Shape;275;p27"/>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27"/>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277" name="Google Shape;277;p27"/>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ontakt 3 Pers. Institut 1">
  <p:cSld name="Kontakt 3 Pers. Institut 1">
    <p:spTree>
      <p:nvGrpSpPr>
        <p:cNvPr id="1" name="Shape 278"/>
        <p:cNvGrpSpPr/>
        <p:nvPr/>
      </p:nvGrpSpPr>
      <p:grpSpPr>
        <a:xfrm>
          <a:off x="0" y="0"/>
          <a:ext cx="0" cy="0"/>
          <a:chOff x="0" y="0"/>
          <a:chExt cx="0" cy="0"/>
        </a:xfrm>
      </p:grpSpPr>
      <p:cxnSp>
        <p:nvCxnSpPr>
          <p:cNvPr id="279" name="Google Shape;279;p28"/>
          <p:cNvCxnSpPr/>
          <p:nvPr/>
        </p:nvCxnSpPr>
        <p:spPr>
          <a:xfrm>
            <a:off x="540071" y="3428998"/>
            <a:ext cx="10045309" cy="0"/>
          </a:xfrm>
          <a:prstGeom prst="straightConnector1">
            <a:avLst/>
          </a:prstGeom>
          <a:noFill/>
          <a:ln w="19050" cap="flat" cmpd="sng">
            <a:solidFill>
              <a:srgbClr val="BFBFBF"/>
            </a:solidFill>
            <a:prstDash val="solid"/>
            <a:miter lim="800000"/>
            <a:headEnd type="none" w="sm" len="sm"/>
            <a:tailEnd type="none" w="sm" len="sm"/>
          </a:ln>
        </p:spPr>
      </p:cxnSp>
      <p:sp>
        <p:nvSpPr>
          <p:cNvPr id="280" name="Google Shape;280;p28"/>
          <p:cNvSpPr txBox="1">
            <a:spLocks noGrp="1"/>
          </p:cNvSpPr>
          <p:nvPr>
            <p:ph type="title"/>
          </p:nvPr>
        </p:nvSpPr>
        <p:spPr>
          <a:xfrm>
            <a:off x="540070"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28"/>
          <p:cNvSpPr>
            <a:spLocks noGrp="1"/>
          </p:cNvSpPr>
          <p:nvPr>
            <p:ph type="pic" idx="2"/>
          </p:nvPr>
        </p:nvSpPr>
        <p:spPr>
          <a:xfrm>
            <a:off x="540070"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2" name="Google Shape;282;p28"/>
          <p:cNvSpPr>
            <a:spLocks noGrp="1"/>
          </p:cNvSpPr>
          <p:nvPr>
            <p:ph type="pic" idx="3"/>
          </p:nvPr>
        </p:nvSpPr>
        <p:spPr>
          <a:xfrm>
            <a:off x="4601399"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3" name="Google Shape;283;p28"/>
          <p:cNvSpPr>
            <a:spLocks noGrp="1"/>
          </p:cNvSpPr>
          <p:nvPr>
            <p:ph type="pic" idx="4"/>
          </p:nvPr>
        </p:nvSpPr>
        <p:spPr>
          <a:xfrm>
            <a:off x="8666328"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4" name="Google Shape;284;p28"/>
          <p:cNvSpPr txBox="1">
            <a:spLocks noGrp="1"/>
          </p:cNvSpPr>
          <p:nvPr>
            <p:ph type="body" idx="1"/>
          </p:nvPr>
        </p:nvSpPr>
        <p:spPr>
          <a:xfrm>
            <a:off x="540070"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5" name="Google Shape;285;p28"/>
          <p:cNvSpPr txBox="1">
            <a:spLocks noGrp="1"/>
          </p:cNvSpPr>
          <p:nvPr>
            <p:ph type="body" idx="5"/>
          </p:nvPr>
        </p:nvSpPr>
        <p:spPr>
          <a:xfrm>
            <a:off x="4601399"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28"/>
          <p:cNvSpPr txBox="1">
            <a:spLocks noGrp="1"/>
          </p:cNvSpPr>
          <p:nvPr>
            <p:ph type="body" idx="6"/>
          </p:nvPr>
        </p:nvSpPr>
        <p:spPr>
          <a:xfrm>
            <a:off x="8666328"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28"/>
          <p:cNvSpPr txBox="1">
            <a:spLocks noGrp="1"/>
          </p:cNvSpPr>
          <p:nvPr>
            <p:ph type="body" idx="7"/>
          </p:nvPr>
        </p:nvSpPr>
        <p:spPr>
          <a:xfrm>
            <a:off x="540070"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8" name="Google Shape;288;p28"/>
          <p:cNvSpPr txBox="1">
            <a:spLocks noGrp="1"/>
          </p:cNvSpPr>
          <p:nvPr>
            <p:ph type="body" idx="8"/>
          </p:nvPr>
        </p:nvSpPr>
        <p:spPr>
          <a:xfrm>
            <a:off x="4601399"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28"/>
          <p:cNvSpPr txBox="1">
            <a:spLocks noGrp="1"/>
          </p:cNvSpPr>
          <p:nvPr>
            <p:ph type="body" idx="9"/>
          </p:nvPr>
        </p:nvSpPr>
        <p:spPr>
          <a:xfrm>
            <a:off x="8666328"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0" name="Google Shape;290;p28"/>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28"/>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292" name="Google Shape;292;p28"/>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Kontakt 3 Pers. Institut 2">
  <p:cSld name="Kontakt 3 Pers. Institut 2">
    <p:spTree>
      <p:nvGrpSpPr>
        <p:cNvPr id="1" name="Shape 293"/>
        <p:cNvGrpSpPr/>
        <p:nvPr/>
      </p:nvGrpSpPr>
      <p:grpSpPr>
        <a:xfrm>
          <a:off x="0" y="0"/>
          <a:ext cx="0" cy="0"/>
          <a:chOff x="0" y="0"/>
          <a:chExt cx="0" cy="0"/>
        </a:xfrm>
      </p:grpSpPr>
      <p:cxnSp>
        <p:nvCxnSpPr>
          <p:cNvPr id="294" name="Google Shape;294;p29"/>
          <p:cNvCxnSpPr/>
          <p:nvPr/>
        </p:nvCxnSpPr>
        <p:spPr>
          <a:xfrm>
            <a:off x="540071" y="3428998"/>
            <a:ext cx="10045309" cy="0"/>
          </a:xfrm>
          <a:prstGeom prst="straightConnector1">
            <a:avLst/>
          </a:prstGeom>
          <a:noFill/>
          <a:ln w="19050" cap="flat" cmpd="sng">
            <a:solidFill>
              <a:srgbClr val="BFBFBF"/>
            </a:solidFill>
            <a:prstDash val="solid"/>
            <a:miter lim="800000"/>
            <a:headEnd type="none" w="sm" len="sm"/>
            <a:tailEnd type="none" w="sm" len="sm"/>
          </a:ln>
        </p:spPr>
      </p:cxnSp>
      <p:sp>
        <p:nvSpPr>
          <p:cNvPr id="295" name="Google Shape;295;p29"/>
          <p:cNvSpPr txBox="1">
            <a:spLocks noGrp="1"/>
          </p:cNvSpPr>
          <p:nvPr>
            <p:ph type="title"/>
          </p:nvPr>
        </p:nvSpPr>
        <p:spPr>
          <a:xfrm>
            <a:off x="540070"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6" name="Google Shape;296;p29"/>
          <p:cNvSpPr>
            <a:spLocks noGrp="1"/>
          </p:cNvSpPr>
          <p:nvPr>
            <p:ph type="pic" idx="2"/>
          </p:nvPr>
        </p:nvSpPr>
        <p:spPr>
          <a:xfrm>
            <a:off x="540070"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7" name="Google Shape;297;p29"/>
          <p:cNvSpPr>
            <a:spLocks noGrp="1"/>
          </p:cNvSpPr>
          <p:nvPr>
            <p:ph type="pic" idx="3"/>
          </p:nvPr>
        </p:nvSpPr>
        <p:spPr>
          <a:xfrm>
            <a:off x="4601399"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8" name="Google Shape;298;p29"/>
          <p:cNvSpPr>
            <a:spLocks noGrp="1"/>
          </p:cNvSpPr>
          <p:nvPr>
            <p:ph type="pic" idx="4"/>
          </p:nvPr>
        </p:nvSpPr>
        <p:spPr>
          <a:xfrm>
            <a:off x="8666328" y="1512000"/>
            <a:ext cx="1908248" cy="190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9" name="Google Shape;299;p29"/>
          <p:cNvSpPr txBox="1">
            <a:spLocks noGrp="1"/>
          </p:cNvSpPr>
          <p:nvPr>
            <p:ph type="body" idx="1"/>
          </p:nvPr>
        </p:nvSpPr>
        <p:spPr>
          <a:xfrm>
            <a:off x="540070"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0" name="Google Shape;300;p29"/>
          <p:cNvSpPr txBox="1">
            <a:spLocks noGrp="1"/>
          </p:cNvSpPr>
          <p:nvPr>
            <p:ph type="body" idx="5"/>
          </p:nvPr>
        </p:nvSpPr>
        <p:spPr>
          <a:xfrm>
            <a:off x="4601399"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1" name="Google Shape;301;p29"/>
          <p:cNvSpPr txBox="1">
            <a:spLocks noGrp="1"/>
          </p:cNvSpPr>
          <p:nvPr>
            <p:ph type="body" idx="6"/>
          </p:nvPr>
        </p:nvSpPr>
        <p:spPr>
          <a:xfrm>
            <a:off x="8666328" y="3420000"/>
            <a:ext cx="2984789" cy="7200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sz="1800"/>
            </a:lvl2pPr>
            <a:lvl3pPr marL="1371600" lvl="2" indent="-342900" algn="l">
              <a:lnSpc>
                <a:spcPct val="90000"/>
              </a:lnSpc>
              <a:spcBef>
                <a:spcPts val="1000"/>
              </a:spcBef>
              <a:spcAft>
                <a:spcPts val="0"/>
              </a:spcAft>
              <a:buSzPts val="1800"/>
              <a:buChar char="▪"/>
              <a:defRPr sz="1800"/>
            </a:lvl3pPr>
            <a:lvl4pPr marL="1828800" lvl="3" indent="-342900" algn="l">
              <a:lnSpc>
                <a:spcPct val="90000"/>
              </a:lnSpc>
              <a:spcBef>
                <a:spcPts val="1000"/>
              </a:spcBef>
              <a:spcAft>
                <a:spcPts val="0"/>
              </a:spcAft>
              <a:buSzPts val="1800"/>
              <a:buChar char="▪"/>
              <a:defRPr sz="1800"/>
            </a:lvl4pPr>
            <a:lvl5pPr marL="2286000" lvl="4" indent="-342900" algn="l">
              <a:lnSpc>
                <a:spcPct val="90000"/>
              </a:lnSpc>
              <a:spcBef>
                <a:spcPts val="1000"/>
              </a:spcBef>
              <a:spcAft>
                <a:spcPts val="0"/>
              </a:spcAft>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2" name="Google Shape;302;p29"/>
          <p:cNvSpPr txBox="1">
            <a:spLocks noGrp="1"/>
          </p:cNvSpPr>
          <p:nvPr>
            <p:ph type="body" idx="7"/>
          </p:nvPr>
        </p:nvSpPr>
        <p:spPr>
          <a:xfrm>
            <a:off x="540070"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3" name="Google Shape;303;p29"/>
          <p:cNvSpPr txBox="1">
            <a:spLocks noGrp="1"/>
          </p:cNvSpPr>
          <p:nvPr>
            <p:ph type="body" idx="8"/>
          </p:nvPr>
        </p:nvSpPr>
        <p:spPr>
          <a:xfrm>
            <a:off x="4601399"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29"/>
          <p:cNvSpPr txBox="1">
            <a:spLocks noGrp="1"/>
          </p:cNvSpPr>
          <p:nvPr>
            <p:ph type="body" idx="9"/>
          </p:nvPr>
        </p:nvSpPr>
        <p:spPr>
          <a:xfrm>
            <a:off x="8666328" y="4140000"/>
            <a:ext cx="2984789" cy="20703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200"/>
              <a:buNone/>
              <a:defRPr sz="12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29"/>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6" name="Google Shape;306;p29"/>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pic>
        <p:nvPicPr>
          <p:cNvPr id="307" name="Google Shape;307;p29"/>
          <p:cNvPicPr preferRelativeResize="0"/>
          <p:nvPr/>
        </p:nvPicPr>
        <p:blipFill rotWithShape="1">
          <a:blip r:embed="rId2">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chlussfolie">
  <p:cSld name="Schlussfolie">
    <p:spTree>
      <p:nvGrpSpPr>
        <p:cNvPr id="1" name="Shape 49"/>
        <p:cNvGrpSpPr/>
        <p:nvPr/>
      </p:nvGrpSpPr>
      <p:grpSpPr>
        <a:xfrm>
          <a:off x="0" y="0"/>
          <a:ext cx="0" cy="0"/>
          <a:chOff x="0" y="0"/>
          <a:chExt cx="0" cy="0"/>
        </a:xfrm>
      </p:grpSpPr>
      <p:sp>
        <p:nvSpPr>
          <p:cNvPr id="50" name="Google Shape;50;p4"/>
          <p:cNvSpPr>
            <a:spLocks noGrp="1"/>
          </p:cNvSpPr>
          <p:nvPr>
            <p:ph type="pic" idx="2"/>
          </p:nvPr>
        </p:nvSpPr>
        <p:spPr>
          <a:xfrm>
            <a:off x="0" y="0"/>
            <a:ext cx="12192000"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Google Shape;51;p4"/>
          <p:cNvSpPr txBox="1">
            <a:spLocks noGrp="1"/>
          </p:cNvSpPr>
          <p:nvPr>
            <p:ph type="body" idx="1"/>
          </p:nvPr>
        </p:nvSpPr>
        <p:spPr>
          <a:xfrm>
            <a:off x="0" y="1"/>
            <a:ext cx="12192000" cy="6857999"/>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
          <p:cNvSpPr txBox="1">
            <a:spLocks noGrp="1"/>
          </p:cNvSpPr>
          <p:nvPr>
            <p:ph type="title"/>
          </p:nvPr>
        </p:nvSpPr>
        <p:spPr>
          <a:xfrm>
            <a:off x="875658" y="2619000"/>
            <a:ext cx="10440000" cy="162000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body" idx="3"/>
          </p:nvPr>
        </p:nvSpPr>
        <p:spPr>
          <a:xfrm>
            <a:off x="941460" y="6426000"/>
            <a:ext cx="7200" cy="216000"/>
          </a:xfrm>
          <a:prstGeom prst="rect">
            <a:avLst/>
          </a:prstGeom>
          <a:solidFill>
            <a:schemeClr val="lt1"/>
          </a:solid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Font typeface="Arial"/>
              <a:buNone/>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sz="1600">
                <a:solidFill>
                  <a:schemeClr val="lt1"/>
                </a:solidFill>
                <a:latin typeface="Arial"/>
                <a:ea typeface="Arial"/>
                <a:cs typeface="Arial"/>
                <a:sym typeface="Arial"/>
              </a:defRPr>
            </a:lvl1pPr>
            <a:lvl2pPr marL="0" lvl="1" indent="0" algn="r">
              <a:spcBef>
                <a:spcPts val="0"/>
              </a:spcBef>
              <a:buNone/>
              <a:defRPr sz="1600">
                <a:solidFill>
                  <a:schemeClr val="lt1"/>
                </a:solidFill>
                <a:latin typeface="Arial"/>
                <a:ea typeface="Arial"/>
                <a:cs typeface="Arial"/>
                <a:sym typeface="Arial"/>
              </a:defRPr>
            </a:lvl2pPr>
            <a:lvl3pPr marL="0" lvl="2" indent="0" algn="r">
              <a:spcBef>
                <a:spcPts val="0"/>
              </a:spcBef>
              <a:buNone/>
              <a:defRPr sz="1600">
                <a:solidFill>
                  <a:schemeClr val="lt1"/>
                </a:solidFill>
                <a:latin typeface="Arial"/>
                <a:ea typeface="Arial"/>
                <a:cs typeface="Arial"/>
                <a:sym typeface="Arial"/>
              </a:defRPr>
            </a:lvl3pPr>
            <a:lvl4pPr marL="0" lvl="3" indent="0" algn="r">
              <a:spcBef>
                <a:spcPts val="0"/>
              </a:spcBef>
              <a:buNone/>
              <a:defRPr sz="1600">
                <a:solidFill>
                  <a:schemeClr val="lt1"/>
                </a:solidFill>
                <a:latin typeface="Arial"/>
                <a:ea typeface="Arial"/>
                <a:cs typeface="Arial"/>
                <a:sym typeface="Arial"/>
              </a:defRPr>
            </a:lvl4pPr>
            <a:lvl5pPr marL="0" lvl="4" indent="0" algn="r">
              <a:spcBef>
                <a:spcPts val="0"/>
              </a:spcBef>
              <a:buNone/>
              <a:defRPr sz="1600">
                <a:solidFill>
                  <a:schemeClr val="lt1"/>
                </a:solidFill>
                <a:latin typeface="Arial"/>
                <a:ea typeface="Arial"/>
                <a:cs typeface="Arial"/>
                <a:sym typeface="Arial"/>
              </a:defRPr>
            </a:lvl5pPr>
            <a:lvl6pPr marL="0" lvl="5" indent="0" algn="r">
              <a:spcBef>
                <a:spcPts val="0"/>
              </a:spcBef>
              <a:buNone/>
              <a:defRPr sz="1600">
                <a:solidFill>
                  <a:schemeClr val="lt1"/>
                </a:solidFill>
                <a:latin typeface="Arial"/>
                <a:ea typeface="Arial"/>
                <a:cs typeface="Arial"/>
                <a:sym typeface="Arial"/>
              </a:defRPr>
            </a:lvl6pPr>
            <a:lvl7pPr marL="0" lvl="6" indent="0" algn="r">
              <a:spcBef>
                <a:spcPts val="0"/>
              </a:spcBef>
              <a:buNone/>
              <a:defRPr sz="1600">
                <a:solidFill>
                  <a:schemeClr val="lt1"/>
                </a:solidFill>
                <a:latin typeface="Arial"/>
                <a:ea typeface="Arial"/>
                <a:cs typeface="Arial"/>
                <a:sym typeface="Arial"/>
              </a:defRPr>
            </a:lvl7pPr>
            <a:lvl8pPr marL="0" lvl="7" indent="0" algn="r">
              <a:spcBef>
                <a:spcPts val="0"/>
              </a:spcBef>
              <a:buNone/>
              <a:defRPr sz="1600">
                <a:solidFill>
                  <a:schemeClr val="lt1"/>
                </a:solidFill>
                <a:latin typeface="Arial"/>
                <a:ea typeface="Arial"/>
                <a:cs typeface="Arial"/>
                <a:sym typeface="Arial"/>
              </a:defRPr>
            </a:lvl8pPr>
            <a:lvl9pPr marL="0" lvl="8" indent="0" algn="r">
              <a:spcBef>
                <a:spcPts val="0"/>
              </a:spcBef>
              <a:buNone/>
              <a:defRPr sz="1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Kontakt Institute">
  <p:cSld name="Kontakt Institute">
    <p:spTree>
      <p:nvGrpSpPr>
        <p:cNvPr id="1" name="Shape 56"/>
        <p:cNvGrpSpPr/>
        <p:nvPr/>
      </p:nvGrpSpPr>
      <p:grpSpPr>
        <a:xfrm>
          <a:off x="0" y="0"/>
          <a:ext cx="0" cy="0"/>
          <a:chOff x="0" y="0"/>
          <a:chExt cx="0" cy="0"/>
        </a:xfrm>
      </p:grpSpPr>
      <p:sp>
        <p:nvSpPr>
          <p:cNvPr id="57" name="Google Shape;57;p5"/>
          <p:cNvSpPr>
            <a:spLocks noGrp="1"/>
          </p:cNvSpPr>
          <p:nvPr>
            <p:ph type="pic" idx="2"/>
          </p:nvPr>
        </p:nvSpPr>
        <p:spPr>
          <a:xfrm>
            <a:off x="0" y="0"/>
            <a:ext cx="4063535"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8" name="Google Shape;58;p5"/>
          <p:cNvSpPr txBox="1">
            <a:spLocks noGrp="1"/>
          </p:cNvSpPr>
          <p:nvPr>
            <p:ph type="body" idx="1"/>
          </p:nvPr>
        </p:nvSpPr>
        <p:spPr>
          <a:xfrm>
            <a:off x="-5385" y="0"/>
            <a:ext cx="4064929"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sz="1800"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
          <p:cNvSpPr txBox="1">
            <a:spLocks noGrp="1"/>
          </p:cNvSpPr>
          <p:nvPr>
            <p:ph type="title"/>
          </p:nvPr>
        </p:nvSpPr>
        <p:spPr>
          <a:xfrm>
            <a:off x="4600003" y="432000"/>
            <a:ext cx="7051113"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
          <p:cNvSpPr txBox="1">
            <a:spLocks noGrp="1"/>
          </p:cNvSpPr>
          <p:nvPr>
            <p:ph type="body" idx="3"/>
          </p:nvPr>
        </p:nvSpPr>
        <p:spPr>
          <a:xfrm>
            <a:off x="4601398" y="1511999"/>
            <a:ext cx="2984400" cy="1908000"/>
          </a:xfrm>
          <a:prstGeom prst="rect">
            <a:avLst/>
          </a:prstGeom>
          <a:noFill/>
          <a:ln>
            <a:noFill/>
          </a:ln>
        </p:spPr>
        <p:txBody>
          <a:bodyPr spcFirstLastPara="1" wrap="square" lIns="0" tIns="0" rIns="0" bIns="216000" anchor="b"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5"/>
          <p:cNvSpPr txBox="1">
            <a:spLocks noGrp="1"/>
          </p:cNvSpPr>
          <p:nvPr>
            <p:ph type="body" idx="4"/>
          </p:nvPr>
        </p:nvSpPr>
        <p:spPr>
          <a:xfrm>
            <a:off x="4601399" y="3420000"/>
            <a:ext cx="2984789" cy="1882800"/>
          </a:xfrm>
          <a:prstGeom prst="rect">
            <a:avLst/>
          </a:prstGeom>
          <a:noFill/>
          <a:ln>
            <a:noFill/>
          </a:ln>
        </p:spPr>
        <p:txBody>
          <a:bodyPr spcFirstLastPara="1" wrap="square" lIns="0" tIns="216000" rIns="0" bIns="0" anchor="t" anchorCtr="0">
            <a:noAutofit/>
          </a:bodyPr>
          <a:lstStyle>
            <a:lvl1pPr marL="457200" lvl="0" indent="-228600" algn="l">
              <a:lnSpc>
                <a:spcPct val="90000"/>
              </a:lnSpc>
              <a:spcBef>
                <a:spcPts val="0"/>
              </a:spcBef>
              <a:spcAft>
                <a:spcPts val="0"/>
              </a:spcAft>
              <a:buSzPts val="1400"/>
              <a:buNone/>
              <a:defRPr sz="14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1000"/>
              </a:spcBef>
              <a:spcAft>
                <a:spcPts val="0"/>
              </a:spcAft>
              <a:buSzPts val="1200"/>
              <a:buNone/>
              <a:defRPr sz="1200"/>
            </a:lvl3pPr>
            <a:lvl4pPr marL="1828800" lvl="3" indent="-228600" algn="l">
              <a:lnSpc>
                <a:spcPct val="90000"/>
              </a:lnSpc>
              <a:spcBef>
                <a:spcPts val="1000"/>
              </a:spcBef>
              <a:spcAft>
                <a:spcPts val="0"/>
              </a:spcAft>
              <a:buSzPts val="1200"/>
              <a:buNone/>
              <a:defRPr sz="1200"/>
            </a:lvl4pPr>
            <a:lvl5pPr marL="2286000" lvl="4" indent="-228600" algn="l">
              <a:lnSpc>
                <a:spcPct val="90000"/>
              </a:lnSpc>
              <a:spcBef>
                <a:spcPts val="1000"/>
              </a:spcBef>
              <a:spcAft>
                <a:spcPts val="0"/>
              </a:spcAft>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2" name="Google Shape;62;p5"/>
          <p:cNvCxnSpPr/>
          <p:nvPr/>
        </p:nvCxnSpPr>
        <p:spPr>
          <a:xfrm>
            <a:off x="4604999" y="3428998"/>
            <a:ext cx="720094" cy="0"/>
          </a:xfrm>
          <a:prstGeom prst="straightConnector1">
            <a:avLst/>
          </a:prstGeom>
          <a:noFill/>
          <a:ln w="19050" cap="flat" cmpd="sng">
            <a:solidFill>
              <a:srgbClr val="006AB0"/>
            </a:solidFill>
            <a:prstDash val="solid"/>
            <a:miter lim="800000"/>
            <a:headEnd type="none" w="sm" len="sm"/>
            <a:tailEnd type="none" w="sm" len="sm"/>
          </a:ln>
        </p:spPr>
      </p:cxnSp>
      <p:sp>
        <p:nvSpPr>
          <p:cNvPr id="63" name="Google Shape;63;p5"/>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
          <p:cNvSpPr txBox="1">
            <a:spLocks noGrp="1"/>
          </p:cNvSpPr>
          <p:nvPr>
            <p:ph type="body" idx="5"/>
          </p:nvPr>
        </p:nvSpPr>
        <p:spPr>
          <a:xfrm>
            <a:off x="941460" y="6426000"/>
            <a:ext cx="7200" cy="216000"/>
          </a:xfrm>
          <a:prstGeom prst="rect">
            <a:avLst/>
          </a:prstGeom>
          <a:solidFill>
            <a:schemeClr val="lt1"/>
          </a:solid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Font typeface="Arial"/>
              <a:buNone/>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5"/>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sz="1600">
                <a:solidFill>
                  <a:schemeClr val="lt1"/>
                </a:solidFill>
                <a:latin typeface="Arial"/>
                <a:ea typeface="Arial"/>
                <a:cs typeface="Arial"/>
                <a:sym typeface="Arial"/>
              </a:defRPr>
            </a:lvl1pPr>
            <a:lvl2pPr marL="0" lvl="1" indent="0" algn="r">
              <a:spcBef>
                <a:spcPts val="0"/>
              </a:spcBef>
              <a:buNone/>
              <a:defRPr sz="1600">
                <a:solidFill>
                  <a:schemeClr val="lt1"/>
                </a:solidFill>
                <a:latin typeface="Arial"/>
                <a:ea typeface="Arial"/>
                <a:cs typeface="Arial"/>
                <a:sym typeface="Arial"/>
              </a:defRPr>
            </a:lvl2pPr>
            <a:lvl3pPr marL="0" lvl="2" indent="0" algn="r">
              <a:spcBef>
                <a:spcPts val="0"/>
              </a:spcBef>
              <a:buNone/>
              <a:defRPr sz="1600">
                <a:solidFill>
                  <a:schemeClr val="lt1"/>
                </a:solidFill>
                <a:latin typeface="Arial"/>
                <a:ea typeface="Arial"/>
                <a:cs typeface="Arial"/>
                <a:sym typeface="Arial"/>
              </a:defRPr>
            </a:lvl3pPr>
            <a:lvl4pPr marL="0" lvl="3" indent="0" algn="r">
              <a:spcBef>
                <a:spcPts val="0"/>
              </a:spcBef>
              <a:buNone/>
              <a:defRPr sz="1600">
                <a:solidFill>
                  <a:schemeClr val="lt1"/>
                </a:solidFill>
                <a:latin typeface="Arial"/>
                <a:ea typeface="Arial"/>
                <a:cs typeface="Arial"/>
                <a:sym typeface="Arial"/>
              </a:defRPr>
            </a:lvl4pPr>
            <a:lvl5pPr marL="0" lvl="4" indent="0" algn="r">
              <a:spcBef>
                <a:spcPts val="0"/>
              </a:spcBef>
              <a:buNone/>
              <a:defRPr sz="1600">
                <a:solidFill>
                  <a:schemeClr val="lt1"/>
                </a:solidFill>
                <a:latin typeface="Arial"/>
                <a:ea typeface="Arial"/>
                <a:cs typeface="Arial"/>
                <a:sym typeface="Arial"/>
              </a:defRPr>
            </a:lvl5pPr>
            <a:lvl6pPr marL="0" lvl="5" indent="0" algn="r">
              <a:spcBef>
                <a:spcPts val="0"/>
              </a:spcBef>
              <a:buNone/>
              <a:defRPr sz="1600">
                <a:solidFill>
                  <a:schemeClr val="lt1"/>
                </a:solidFill>
                <a:latin typeface="Arial"/>
                <a:ea typeface="Arial"/>
                <a:cs typeface="Arial"/>
                <a:sym typeface="Arial"/>
              </a:defRPr>
            </a:lvl6pPr>
            <a:lvl7pPr marL="0" lvl="6" indent="0" algn="r">
              <a:spcBef>
                <a:spcPts val="0"/>
              </a:spcBef>
              <a:buNone/>
              <a:defRPr sz="1600">
                <a:solidFill>
                  <a:schemeClr val="lt1"/>
                </a:solidFill>
                <a:latin typeface="Arial"/>
                <a:ea typeface="Arial"/>
                <a:cs typeface="Arial"/>
                <a:sym typeface="Arial"/>
              </a:defRPr>
            </a:lvl7pPr>
            <a:lvl8pPr marL="0" lvl="7" indent="0" algn="r">
              <a:spcBef>
                <a:spcPts val="0"/>
              </a:spcBef>
              <a:buNone/>
              <a:defRPr sz="1600">
                <a:solidFill>
                  <a:schemeClr val="lt1"/>
                </a:solidFill>
                <a:latin typeface="Arial"/>
                <a:ea typeface="Arial"/>
                <a:cs typeface="Arial"/>
                <a:sym typeface="Arial"/>
              </a:defRPr>
            </a:lvl8pPr>
            <a:lvl9pPr marL="0" lvl="8" indent="0" algn="r">
              <a:spcBef>
                <a:spcPts val="0"/>
              </a:spcBef>
              <a:buNone/>
              <a:defRPr sz="1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pic>
        <p:nvPicPr>
          <p:cNvPr id="66" name="Google Shape;66;p5"/>
          <p:cNvPicPr preferRelativeResize="0"/>
          <p:nvPr/>
        </p:nvPicPr>
        <p:blipFill rotWithShape="1">
          <a:blip r:embed="rId2">
            <a:alphaModFix/>
          </a:blip>
          <a:srcRect/>
          <a:stretch/>
        </p:blipFill>
        <p:spPr>
          <a:xfrm>
            <a:off x="10158911" y="6339600"/>
            <a:ext cx="1492206" cy="388800"/>
          </a:xfrm>
          <a:prstGeom prst="rect">
            <a:avLst/>
          </a:prstGeom>
          <a:noFill/>
          <a:ln>
            <a:noFill/>
          </a:ln>
        </p:spPr>
      </p:pic>
      <p:pic>
        <p:nvPicPr>
          <p:cNvPr id="67" name="Google Shape;67;p5" descr="Ein Bild, das Zeichnung, Schild enthält.&#10;&#10;Automatisch generierte Beschreibung"/>
          <p:cNvPicPr preferRelativeResize="0"/>
          <p:nvPr/>
        </p:nvPicPr>
        <p:blipFill rotWithShape="1">
          <a:blip r:embed="rId3">
            <a:alphaModFix/>
          </a:blip>
          <a:srcRect/>
          <a:stretch/>
        </p:blipFill>
        <p:spPr>
          <a:xfrm>
            <a:off x="8669930" y="2905332"/>
            <a:ext cx="2646344" cy="10473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er">
  <p:cSld name="Leer">
    <p:bg>
      <p:bgPr>
        <a:solidFill>
          <a:schemeClr val="lt1"/>
        </a:solidFill>
        <a:effectLst/>
      </p:bgPr>
    </p:bg>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540476" y="432000"/>
            <a:ext cx="11111046" cy="39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72" name="Google Shape;72;p6"/>
          <p:cNvSpPr txBox="1">
            <a:spLocks noGrp="1"/>
          </p:cNvSpPr>
          <p:nvPr>
            <p:ph type="body" idx="1"/>
          </p:nvPr>
        </p:nvSpPr>
        <p:spPr>
          <a:xfrm>
            <a:off x="540070" y="828000"/>
            <a:ext cx="11111046" cy="396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000"/>
              <a:buNone/>
              <a:defRPr sz="2000" b="1">
                <a:solidFill>
                  <a:srgbClr val="006AB0"/>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3" name="Google Shape;73;p6"/>
          <p:cNvPicPr preferRelativeResize="0"/>
          <p:nvPr/>
        </p:nvPicPr>
        <p:blipFill rotWithShape="1">
          <a:blip r:embed="rId2">
            <a:alphaModFix/>
          </a:blip>
          <a:srcRect/>
          <a:stretch/>
        </p:blipFill>
        <p:spPr>
          <a:xfrm>
            <a:off x="10158911" y="6339600"/>
            <a:ext cx="1492206" cy="388800"/>
          </a:xfrm>
          <a:prstGeom prst="rect">
            <a:avLst/>
          </a:prstGeom>
          <a:noFill/>
          <a:ln>
            <a:noFill/>
          </a:ln>
        </p:spPr>
      </p:pic>
      <p:cxnSp>
        <p:nvCxnSpPr>
          <p:cNvPr id="74" name="Google Shape;74;p6"/>
          <p:cNvCxnSpPr/>
          <p:nvPr/>
        </p:nvCxnSpPr>
        <p:spPr>
          <a:xfrm>
            <a:off x="-1" y="6361958"/>
            <a:ext cx="10600948" cy="0"/>
          </a:xfrm>
          <a:prstGeom prst="straightConnector1">
            <a:avLst/>
          </a:prstGeom>
          <a:noFill/>
          <a:ln w="19050" cap="flat" cmpd="sng">
            <a:solidFill>
              <a:srgbClr val="006AB0"/>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el: Kurz">
  <p:cSld name="Titel: Kurz">
    <p:bg>
      <p:bgPr>
        <a:solidFill>
          <a:schemeClr val="lt1"/>
        </a:solidFill>
        <a:effectLst/>
      </p:bgPr>
    </p:bg>
    <p:spTree>
      <p:nvGrpSpPr>
        <p:cNvPr id="1" name="Shape 75"/>
        <p:cNvGrpSpPr/>
        <p:nvPr/>
      </p:nvGrpSpPr>
      <p:grpSpPr>
        <a:xfrm>
          <a:off x="0" y="0"/>
          <a:ext cx="0" cy="0"/>
          <a:chOff x="0" y="0"/>
          <a:chExt cx="0" cy="0"/>
        </a:xfrm>
      </p:grpSpPr>
      <p:pic>
        <p:nvPicPr>
          <p:cNvPr id="76" name="Google Shape;76;p7" descr="Ein Bild, das Gebäude, gefüllt, groß, Zug enthält.&#10;&#10;Automatisch generierte Beschreibung"/>
          <p:cNvPicPr preferRelativeResize="0"/>
          <p:nvPr/>
        </p:nvPicPr>
        <p:blipFill rotWithShape="1">
          <a:blip r:embed="rId2">
            <a:alphaModFix/>
          </a:blip>
          <a:srcRect l="4053" t="-2" r="16826"/>
          <a:stretch/>
        </p:blipFill>
        <p:spPr>
          <a:xfrm>
            <a:off x="20" y="10"/>
            <a:ext cx="8128780" cy="6857990"/>
          </a:xfrm>
          <a:prstGeom prst="rect">
            <a:avLst/>
          </a:prstGeom>
          <a:noFill/>
          <a:ln>
            <a:noFill/>
          </a:ln>
        </p:spPr>
      </p:pic>
      <p:sp>
        <p:nvSpPr>
          <p:cNvPr id="77" name="Google Shape;77;p7"/>
          <p:cNvSpPr txBox="1">
            <a:spLocks noGrp="1"/>
          </p:cNvSpPr>
          <p:nvPr>
            <p:ph type="body" idx="1"/>
          </p:nvPr>
        </p:nvSpPr>
        <p:spPr>
          <a:xfrm>
            <a:off x="0" y="0"/>
            <a:ext cx="8128800"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7"/>
          <p:cNvSpPr txBox="1">
            <a:spLocks noGrp="1"/>
          </p:cNvSpPr>
          <p:nvPr>
            <p:ph type="title"/>
          </p:nvPr>
        </p:nvSpPr>
        <p:spPr>
          <a:xfrm>
            <a:off x="875658" y="2619000"/>
            <a:ext cx="6710400" cy="1620000"/>
          </a:xfrm>
          <a:prstGeom prst="rect">
            <a:avLst/>
          </a:prstGeom>
          <a:noFill/>
          <a:ln>
            <a:noFill/>
          </a:ln>
        </p:spPr>
        <p:txBody>
          <a:bodyPr spcFirstLastPara="1" wrap="square" lIns="0" tIns="0" rIns="0" bIns="0" anchor="ctr" anchorCtr="0">
            <a:noAutofit/>
          </a:bodyPr>
          <a:lstStyle>
            <a:lvl1pPr lvl="0" algn="r">
              <a:lnSpc>
                <a:spcPct val="90000"/>
              </a:lnSpc>
              <a:spcBef>
                <a:spcPts val="0"/>
              </a:spcBef>
              <a:spcAft>
                <a:spcPts val="0"/>
              </a:spcAft>
              <a:buClr>
                <a:schemeClr val="lt1"/>
              </a:buClr>
              <a:buSzPts val="4000"/>
              <a:buFont typeface="Arial"/>
              <a:buNone/>
              <a:defRPr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9" name="Google Shape;79;p7" descr="Ein Bild, das Zeichnung, Schild enthält.&#10;&#10;Automatisch generierte Beschreibung"/>
          <p:cNvPicPr preferRelativeResize="0"/>
          <p:nvPr/>
        </p:nvPicPr>
        <p:blipFill rotWithShape="1">
          <a:blip r:embed="rId3">
            <a:alphaModFix/>
          </a:blip>
          <a:srcRect/>
          <a:stretch/>
        </p:blipFill>
        <p:spPr>
          <a:xfrm>
            <a:off x="8669930" y="2905332"/>
            <a:ext cx="2646344" cy="10473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el: Lang">
  <p:cSld name="Titel: Lang">
    <p:spTree>
      <p:nvGrpSpPr>
        <p:cNvPr id="1" name="Shape 80"/>
        <p:cNvGrpSpPr/>
        <p:nvPr/>
      </p:nvGrpSpPr>
      <p:grpSpPr>
        <a:xfrm>
          <a:off x="0" y="0"/>
          <a:ext cx="0" cy="0"/>
          <a:chOff x="0" y="0"/>
          <a:chExt cx="0" cy="0"/>
        </a:xfrm>
      </p:grpSpPr>
      <p:pic>
        <p:nvPicPr>
          <p:cNvPr id="81" name="Google Shape;81;p8"/>
          <p:cNvPicPr preferRelativeResize="0"/>
          <p:nvPr/>
        </p:nvPicPr>
        <p:blipFill rotWithShape="1">
          <a:blip r:embed="rId2">
            <a:alphaModFix/>
          </a:blip>
          <a:srcRect t="35" b="23563"/>
          <a:stretch/>
        </p:blipFill>
        <p:spPr>
          <a:xfrm>
            <a:off x="-1" y="0"/>
            <a:ext cx="12185906" cy="6210000"/>
          </a:xfrm>
          <a:prstGeom prst="rect">
            <a:avLst/>
          </a:prstGeom>
          <a:noFill/>
          <a:ln>
            <a:noFill/>
          </a:ln>
        </p:spPr>
      </p:pic>
      <p:sp>
        <p:nvSpPr>
          <p:cNvPr id="82" name="Google Shape;82;p8"/>
          <p:cNvSpPr txBox="1">
            <a:spLocks noGrp="1"/>
          </p:cNvSpPr>
          <p:nvPr>
            <p:ph type="body" idx="1"/>
          </p:nvPr>
        </p:nvSpPr>
        <p:spPr>
          <a:xfrm>
            <a:off x="-1" y="0"/>
            <a:ext cx="12191999" cy="6210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8"/>
          <p:cNvSpPr txBox="1">
            <a:spLocks noGrp="1"/>
          </p:cNvSpPr>
          <p:nvPr>
            <p:ph type="title"/>
          </p:nvPr>
        </p:nvSpPr>
        <p:spPr>
          <a:xfrm>
            <a:off x="875658" y="2619000"/>
            <a:ext cx="10440000" cy="162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000"/>
              <a:buFont typeface="Arial"/>
              <a:buNone/>
              <a:defRPr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4" name="Google Shape;84;p8"/>
          <p:cNvPicPr preferRelativeResize="0"/>
          <p:nvPr/>
        </p:nvPicPr>
        <p:blipFill rotWithShape="1">
          <a:blip r:embed="rId3">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el: Lang mit Subline">
  <p:cSld name="Titel: Lang mit Subline">
    <p:spTree>
      <p:nvGrpSpPr>
        <p:cNvPr id="1" name="Shape 85"/>
        <p:cNvGrpSpPr/>
        <p:nvPr/>
      </p:nvGrpSpPr>
      <p:grpSpPr>
        <a:xfrm>
          <a:off x="0" y="0"/>
          <a:ext cx="0" cy="0"/>
          <a:chOff x="0" y="0"/>
          <a:chExt cx="0" cy="0"/>
        </a:xfrm>
      </p:grpSpPr>
      <p:pic>
        <p:nvPicPr>
          <p:cNvPr id="86" name="Google Shape;86;p9"/>
          <p:cNvPicPr preferRelativeResize="0"/>
          <p:nvPr/>
        </p:nvPicPr>
        <p:blipFill rotWithShape="1">
          <a:blip r:embed="rId2">
            <a:alphaModFix/>
          </a:blip>
          <a:srcRect t="35" b="23563"/>
          <a:stretch/>
        </p:blipFill>
        <p:spPr>
          <a:xfrm>
            <a:off x="-1" y="0"/>
            <a:ext cx="12185906" cy="6210000"/>
          </a:xfrm>
          <a:prstGeom prst="rect">
            <a:avLst/>
          </a:prstGeom>
          <a:noFill/>
          <a:ln>
            <a:noFill/>
          </a:ln>
        </p:spPr>
      </p:pic>
      <p:sp>
        <p:nvSpPr>
          <p:cNvPr id="87" name="Google Shape;87;p9"/>
          <p:cNvSpPr txBox="1">
            <a:spLocks noGrp="1"/>
          </p:cNvSpPr>
          <p:nvPr>
            <p:ph type="body" idx="1"/>
          </p:nvPr>
        </p:nvSpPr>
        <p:spPr>
          <a:xfrm>
            <a:off x="-1" y="0"/>
            <a:ext cx="12191999" cy="6210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9"/>
          <p:cNvSpPr txBox="1">
            <a:spLocks noGrp="1"/>
          </p:cNvSpPr>
          <p:nvPr>
            <p:ph type="title"/>
          </p:nvPr>
        </p:nvSpPr>
        <p:spPr>
          <a:xfrm>
            <a:off x="875658" y="1396800"/>
            <a:ext cx="10440000" cy="1620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000"/>
              <a:buFont typeface="Arial"/>
              <a:buNone/>
              <a:defRPr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9"/>
          <p:cNvSpPr txBox="1">
            <a:spLocks noGrp="1"/>
          </p:cNvSpPr>
          <p:nvPr>
            <p:ph type="body" idx="2"/>
          </p:nvPr>
        </p:nvSpPr>
        <p:spPr>
          <a:xfrm>
            <a:off x="875782" y="3195000"/>
            <a:ext cx="10440438"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400"/>
              <a:buNone/>
              <a:defRPr sz="2400" b="0" cap="none">
                <a:solidFill>
                  <a:schemeClr val="lt1"/>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9"/>
          <p:cNvSpPr txBox="1">
            <a:spLocks noGrp="1"/>
          </p:cNvSpPr>
          <p:nvPr>
            <p:ph type="body" idx="3"/>
          </p:nvPr>
        </p:nvSpPr>
        <p:spPr>
          <a:xfrm>
            <a:off x="875782" y="4095000"/>
            <a:ext cx="10440438" cy="72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2400"/>
              <a:buNone/>
              <a:defRPr sz="2400" b="0" cap="none">
                <a:solidFill>
                  <a:schemeClr val="lt1"/>
                </a:solidFil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1" name="Google Shape;91;p9"/>
          <p:cNvPicPr preferRelativeResize="0"/>
          <p:nvPr/>
        </p:nvPicPr>
        <p:blipFill rotWithShape="1">
          <a:blip r:embed="rId3">
            <a:alphaModFix/>
          </a:blip>
          <a:srcRect/>
          <a:stretch/>
        </p:blipFill>
        <p:spPr>
          <a:xfrm>
            <a:off x="10158911" y="6339600"/>
            <a:ext cx="1492206" cy="38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liederung">
  <p:cSld name="Gliederung">
    <p:spTree>
      <p:nvGrpSpPr>
        <p:cNvPr id="1" name="Shape 92"/>
        <p:cNvGrpSpPr/>
        <p:nvPr/>
      </p:nvGrpSpPr>
      <p:grpSpPr>
        <a:xfrm>
          <a:off x="0" y="0"/>
          <a:ext cx="0" cy="0"/>
          <a:chOff x="0" y="0"/>
          <a:chExt cx="0" cy="0"/>
        </a:xfrm>
      </p:grpSpPr>
      <p:sp>
        <p:nvSpPr>
          <p:cNvPr id="93" name="Google Shape;93;p10"/>
          <p:cNvSpPr>
            <a:spLocks noGrp="1"/>
          </p:cNvSpPr>
          <p:nvPr>
            <p:ph type="pic" idx="2"/>
          </p:nvPr>
        </p:nvSpPr>
        <p:spPr>
          <a:xfrm>
            <a:off x="8127600" y="0"/>
            <a:ext cx="4064400" cy="6858000"/>
          </a:xfrm>
          <a:prstGeom prst="rect">
            <a:avLst/>
          </a:prstGeom>
          <a:solidFill>
            <a:srgbClr val="D8D8D8"/>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rgbClr val="006AB0"/>
              </a:buClr>
              <a:buSzPts val="1800"/>
              <a:buFont typeface="Noto Sans Symbols"/>
              <a:buNone/>
              <a:defRPr sz="1800" b="0" i="0" u="none" strike="noStrike" cap="none">
                <a:solidFill>
                  <a:srgbClr val="3F3F3F"/>
                </a:solidFill>
                <a:latin typeface="Arial"/>
                <a:ea typeface="Arial"/>
                <a:cs typeface="Arial"/>
                <a:sym typeface="Arial"/>
              </a:defRPr>
            </a:lvl1pPr>
            <a:lvl2pPr marR="0" lvl="1"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R="0" lvl="2"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R="0" lvl="3"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R="0" lvl="4"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4" name="Google Shape;94;p10"/>
          <p:cNvSpPr txBox="1">
            <a:spLocks noGrp="1"/>
          </p:cNvSpPr>
          <p:nvPr>
            <p:ph type="body" idx="1"/>
          </p:nvPr>
        </p:nvSpPr>
        <p:spPr>
          <a:xfrm>
            <a:off x="8127600" y="0"/>
            <a:ext cx="4064400"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400000" scaled="0"/>
          </a:gradFill>
          <a:ln>
            <a:noFill/>
          </a:ln>
        </p:spPr>
        <p:txBody>
          <a:bodyPr spcFirstLastPara="1" wrap="square" lIns="36000" tIns="36000" rIns="36000" bIns="36000" anchor="t" anchorCtr="0">
            <a:noAutofit/>
          </a:bodyPr>
          <a:lstStyle>
            <a:lvl1pPr marL="457200" lvl="0" indent="-228600" algn="l">
              <a:lnSpc>
                <a:spcPct val="90000"/>
              </a:lnSpc>
              <a:spcBef>
                <a:spcPts val="1000"/>
              </a:spcBef>
              <a:spcAft>
                <a:spcPts val="0"/>
              </a:spcAft>
              <a:buSzPts val="1800"/>
              <a:buNone/>
              <a:defRPr b="1" cap="none">
                <a:solidFill>
                  <a:schemeClr val="lt1"/>
                </a:solidFill>
                <a:latin typeface="Arial"/>
                <a:ea typeface="Arial"/>
                <a:cs typeface="Arial"/>
                <a:sym typeface="Arial"/>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1000"/>
              </a:spcBef>
              <a:spcAft>
                <a:spcPts val="0"/>
              </a:spcAft>
              <a:buSzPts val="1800"/>
              <a:buChar char="▪"/>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0"/>
          <p:cNvSpPr txBox="1">
            <a:spLocks noGrp="1"/>
          </p:cNvSpPr>
          <p:nvPr>
            <p:ph type="title"/>
          </p:nvPr>
        </p:nvSpPr>
        <p:spPr>
          <a:xfrm>
            <a:off x="1327528" y="1511998"/>
            <a:ext cx="6260400" cy="900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3F3F3F"/>
              </a:buClr>
              <a:buSzPts val="4000"/>
              <a:buFont typeface="Arial"/>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0"/>
          <p:cNvSpPr txBox="1">
            <a:spLocks noGrp="1"/>
          </p:cNvSpPr>
          <p:nvPr>
            <p:ph type="body" idx="3"/>
          </p:nvPr>
        </p:nvSpPr>
        <p:spPr>
          <a:xfrm>
            <a:off x="1327528" y="2889504"/>
            <a:ext cx="6260400" cy="2455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000"/>
              </a:spcBef>
              <a:spcAft>
                <a:spcPts val="0"/>
              </a:spcAft>
              <a:buSzPts val="2000"/>
              <a:buFont typeface="Arial"/>
              <a:buAutoNum type="arabicPeriod"/>
              <a:defRPr sz="2000"/>
            </a:lvl1pPr>
            <a:lvl2pPr marL="914400" lvl="1" indent="-342900" algn="l">
              <a:lnSpc>
                <a:spcPct val="90000"/>
              </a:lnSpc>
              <a:spcBef>
                <a:spcPts val="1000"/>
              </a:spcBef>
              <a:spcAft>
                <a:spcPts val="0"/>
              </a:spcAft>
              <a:buSzPts val="1800"/>
              <a:buFont typeface="Arial"/>
              <a:buAutoNum type="arabicPeriod"/>
              <a:defRPr/>
            </a:lvl2pPr>
            <a:lvl3pPr marL="1371600" lvl="2" indent="-228600" algn="l">
              <a:lnSpc>
                <a:spcPct val="90000"/>
              </a:lnSpc>
              <a:spcBef>
                <a:spcPts val="1000"/>
              </a:spcBef>
              <a:spcAft>
                <a:spcPts val="0"/>
              </a:spcAft>
              <a:buSzPts val="1800"/>
              <a:buFont typeface="Arial"/>
              <a:buNone/>
              <a:defRPr/>
            </a:lvl3pPr>
            <a:lvl4pPr marL="1828800" lvl="3" indent="-342900" algn="l">
              <a:lnSpc>
                <a:spcPct val="90000"/>
              </a:lnSpc>
              <a:spcBef>
                <a:spcPts val="1000"/>
              </a:spcBef>
              <a:spcAft>
                <a:spcPts val="0"/>
              </a:spcAft>
              <a:buSzPts val="1800"/>
              <a:buChar char="▪"/>
              <a:defRPr/>
            </a:lvl4pPr>
            <a:lvl5pPr marL="2286000" lvl="4" indent="-342900" algn="l">
              <a:lnSpc>
                <a:spcPct val="90000"/>
              </a:lnSpc>
              <a:spcBef>
                <a:spcPts val="10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0"/>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737348" y="-737252"/>
            <a:ext cx="12388465" cy="7487552"/>
            <a:chOff x="-737252" y="-737252"/>
            <a:chExt cx="12386853" cy="7487552"/>
          </a:xfrm>
        </p:grpSpPr>
        <p:grpSp>
          <p:nvGrpSpPr>
            <p:cNvPr id="11" name="Google Shape;11;p1"/>
            <p:cNvGrpSpPr/>
            <p:nvPr/>
          </p:nvGrpSpPr>
          <p:grpSpPr>
            <a:xfrm>
              <a:off x="538163" y="-737252"/>
              <a:ext cx="8489837" cy="720000"/>
              <a:chOff x="538163" y="-737252"/>
              <a:chExt cx="8489837" cy="720000"/>
            </a:xfrm>
          </p:grpSpPr>
          <p:cxnSp>
            <p:nvCxnSpPr>
              <p:cNvPr id="12" name="Google Shape;12;p1"/>
              <p:cNvCxnSpPr/>
              <p:nvPr/>
            </p:nvCxnSpPr>
            <p:spPr>
              <a:xfrm rot="10800000">
                <a:off x="538164" y="-737252"/>
                <a:ext cx="0" cy="720000"/>
              </a:xfrm>
              <a:prstGeom prst="straightConnector1">
                <a:avLst/>
              </a:prstGeom>
              <a:noFill/>
              <a:ln w="9525" cap="flat" cmpd="sng">
                <a:solidFill>
                  <a:srgbClr val="C00000"/>
                </a:solidFill>
                <a:prstDash val="solid"/>
                <a:miter lim="800000"/>
                <a:headEnd type="none" w="sm" len="sm"/>
                <a:tailEnd type="none" w="sm" len="sm"/>
              </a:ln>
            </p:spPr>
          </p:cxnSp>
          <p:sp>
            <p:nvSpPr>
              <p:cNvPr id="13" name="Google Shape;13;p1"/>
              <p:cNvSpPr txBox="1"/>
              <p:nvPr/>
            </p:nvSpPr>
            <p:spPr>
              <a:xfrm>
                <a:off x="538163" y="-720000"/>
                <a:ext cx="900000" cy="540000"/>
              </a:xfrm>
              <a:prstGeom prst="rect">
                <a:avLst/>
              </a:prstGeom>
              <a:noFill/>
              <a:ln>
                <a:noFill/>
              </a:ln>
            </p:spPr>
            <p:txBody>
              <a:bodyPr spcFirstLastPara="1" wrap="square" lIns="72000" tIns="0" rIns="0" bIns="0" anchor="t" anchorCtr="0">
                <a:noAutofit/>
              </a:bodyPr>
              <a:lstStyle/>
              <a:p>
                <a:pPr marL="0" marR="0" lvl="0" indent="0" algn="l" rtl="0">
                  <a:lnSpc>
                    <a:spcPct val="90000"/>
                  </a:lnSpc>
                  <a:spcBef>
                    <a:spcPts val="0"/>
                  </a:spcBef>
                  <a:spcAft>
                    <a:spcPts val="0"/>
                  </a:spcAft>
                  <a:buNone/>
                </a:pPr>
                <a:r>
                  <a:rPr lang="de-DE" sz="1200" b="0" i="0" u="none" strike="noStrike" cap="none">
                    <a:solidFill>
                      <a:schemeClr val="dk1"/>
                    </a:solidFill>
                    <a:latin typeface="Arial"/>
                    <a:ea typeface="Arial"/>
                    <a:cs typeface="Arial"/>
                    <a:sym typeface="Arial"/>
                  </a:rPr>
                  <a:t>Position Hilfslinie</a:t>
                </a:r>
                <a:br>
                  <a:rPr lang="de-DE" sz="1200" b="0" i="0" u="none" strike="noStrike" cap="none">
                    <a:solidFill>
                      <a:schemeClr val="dk1"/>
                    </a:solidFill>
                    <a:latin typeface="Arial"/>
                    <a:ea typeface="Arial"/>
                    <a:cs typeface="Arial"/>
                    <a:sym typeface="Arial"/>
                  </a:rPr>
                </a:br>
                <a:r>
                  <a:rPr lang="de-DE" sz="1200" b="0" i="0" u="none" strike="noStrike" cap="none">
                    <a:solidFill>
                      <a:schemeClr val="dk1"/>
                    </a:solidFill>
                    <a:latin typeface="Arial"/>
                    <a:ea typeface="Arial"/>
                    <a:cs typeface="Arial"/>
                    <a:sym typeface="Arial"/>
                  </a:rPr>
                  <a:t>15,43</a:t>
                </a:r>
                <a:endParaRPr/>
              </a:p>
            </p:txBody>
          </p:sp>
          <p:cxnSp>
            <p:nvCxnSpPr>
              <p:cNvPr id="14" name="Google Shape;14;p1"/>
              <p:cNvCxnSpPr/>
              <p:nvPr/>
            </p:nvCxnSpPr>
            <p:spPr>
              <a:xfrm rot="10800000">
                <a:off x="4060825" y="-737252"/>
                <a:ext cx="0" cy="720000"/>
              </a:xfrm>
              <a:prstGeom prst="straightConnector1">
                <a:avLst/>
              </a:prstGeom>
              <a:noFill/>
              <a:ln w="9525" cap="flat" cmpd="sng">
                <a:solidFill>
                  <a:srgbClr val="C00000"/>
                </a:solidFill>
                <a:prstDash val="solid"/>
                <a:miter lim="800000"/>
                <a:headEnd type="none" w="sm" len="sm"/>
                <a:tailEnd type="none" w="sm" len="sm"/>
              </a:ln>
            </p:spPr>
          </p:cxnSp>
          <p:sp>
            <p:nvSpPr>
              <p:cNvPr id="15" name="Google Shape;15;p1"/>
              <p:cNvSpPr txBox="1"/>
              <p:nvPr/>
            </p:nvSpPr>
            <p:spPr>
              <a:xfrm>
                <a:off x="4060824" y="-720000"/>
                <a:ext cx="900000" cy="540000"/>
              </a:xfrm>
              <a:prstGeom prst="rect">
                <a:avLst/>
              </a:prstGeom>
              <a:noFill/>
              <a:ln>
                <a:noFill/>
              </a:ln>
            </p:spPr>
            <p:txBody>
              <a:bodyPr spcFirstLastPara="1" wrap="square" lIns="72000" tIns="0" rIns="0" bIns="0" anchor="t" anchorCtr="0">
                <a:noAutofit/>
              </a:bodyPr>
              <a:lstStyle/>
              <a:p>
                <a:pPr marL="0" marR="0" lvl="0" indent="0" algn="l" rtl="0">
                  <a:lnSpc>
                    <a:spcPct val="90000"/>
                  </a:lnSpc>
                  <a:spcBef>
                    <a:spcPts val="0"/>
                  </a:spcBef>
                  <a:spcAft>
                    <a:spcPts val="0"/>
                  </a:spcAft>
                  <a:buNone/>
                </a:pPr>
                <a:r>
                  <a:rPr lang="de-DE" sz="1200" b="0" i="0" u="none" strike="noStrike" cap="none">
                    <a:solidFill>
                      <a:schemeClr val="dk1"/>
                    </a:solidFill>
                    <a:latin typeface="Arial"/>
                    <a:ea typeface="Arial"/>
                    <a:cs typeface="Arial"/>
                    <a:sym typeface="Arial"/>
                  </a:rPr>
                  <a:t>Position Hilfslinie</a:t>
                </a:r>
                <a:br>
                  <a:rPr lang="de-DE" sz="1200" b="0" i="0" u="none" strike="noStrike" cap="none">
                    <a:solidFill>
                      <a:schemeClr val="dk1"/>
                    </a:solidFill>
                    <a:latin typeface="Arial"/>
                    <a:ea typeface="Arial"/>
                    <a:cs typeface="Arial"/>
                    <a:sym typeface="Arial"/>
                  </a:rPr>
                </a:br>
                <a:r>
                  <a:rPr lang="de-DE" sz="1200" b="0" i="0" u="none" strike="noStrike" cap="none">
                    <a:solidFill>
                      <a:schemeClr val="dk1"/>
                    </a:solidFill>
                    <a:latin typeface="Arial"/>
                    <a:ea typeface="Arial"/>
                    <a:cs typeface="Arial"/>
                    <a:sym typeface="Arial"/>
                  </a:rPr>
                  <a:t>5,65</a:t>
                </a:r>
                <a:endParaRPr/>
              </a:p>
            </p:txBody>
          </p:sp>
          <p:cxnSp>
            <p:nvCxnSpPr>
              <p:cNvPr id="16" name="Google Shape;16;p1"/>
              <p:cNvCxnSpPr/>
              <p:nvPr/>
            </p:nvCxnSpPr>
            <p:spPr>
              <a:xfrm rot="10800000">
                <a:off x="8128001" y="-737252"/>
                <a:ext cx="0" cy="720000"/>
              </a:xfrm>
              <a:prstGeom prst="straightConnector1">
                <a:avLst/>
              </a:prstGeom>
              <a:noFill/>
              <a:ln w="9525" cap="flat" cmpd="sng">
                <a:solidFill>
                  <a:srgbClr val="C00000"/>
                </a:solidFill>
                <a:prstDash val="solid"/>
                <a:miter lim="800000"/>
                <a:headEnd type="none" w="sm" len="sm"/>
                <a:tailEnd type="none" w="sm" len="sm"/>
              </a:ln>
            </p:spPr>
          </p:cxnSp>
          <p:sp>
            <p:nvSpPr>
              <p:cNvPr id="17" name="Google Shape;17;p1"/>
              <p:cNvSpPr txBox="1"/>
              <p:nvPr/>
            </p:nvSpPr>
            <p:spPr>
              <a:xfrm>
                <a:off x="8128000" y="-720000"/>
                <a:ext cx="900000" cy="540000"/>
              </a:xfrm>
              <a:prstGeom prst="rect">
                <a:avLst/>
              </a:prstGeom>
              <a:noFill/>
              <a:ln>
                <a:noFill/>
              </a:ln>
            </p:spPr>
            <p:txBody>
              <a:bodyPr spcFirstLastPara="1" wrap="square" lIns="72000" tIns="0" rIns="0" bIns="0" anchor="t" anchorCtr="0">
                <a:noAutofit/>
              </a:bodyPr>
              <a:lstStyle/>
              <a:p>
                <a:pPr marL="0" marR="0" lvl="0" indent="0" algn="l" rtl="0">
                  <a:lnSpc>
                    <a:spcPct val="90000"/>
                  </a:lnSpc>
                  <a:spcBef>
                    <a:spcPts val="0"/>
                  </a:spcBef>
                  <a:spcAft>
                    <a:spcPts val="0"/>
                  </a:spcAft>
                  <a:buNone/>
                </a:pPr>
                <a:r>
                  <a:rPr lang="de-DE" sz="1200" b="0" i="0" u="none" strike="noStrike" cap="none">
                    <a:solidFill>
                      <a:schemeClr val="dk1"/>
                    </a:solidFill>
                    <a:latin typeface="Arial"/>
                    <a:ea typeface="Arial"/>
                    <a:cs typeface="Arial"/>
                    <a:sym typeface="Arial"/>
                  </a:rPr>
                  <a:t>Position Hilfslinie</a:t>
                </a:r>
                <a:br>
                  <a:rPr lang="de-DE" sz="1200" b="0" i="0" u="none" strike="noStrike" cap="none">
                    <a:solidFill>
                      <a:schemeClr val="dk1"/>
                    </a:solidFill>
                    <a:latin typeface="Arial"/>
                    <a:ea typeface="Arial"/>
                    <a:cs typeface="Arial"/>
                    <a:sym typeface="Arial"/>
                  </a:rPr>
                </a:br>
                <a:r>
                  <a:rPr lang="de-DE" sz="1200" b="0" i="0" u="none" strike="noStrike" cap="none">
                    <a:solidFill>
                      <a:schemeClr val="dk1"/>
                    </a:solidFill>
                    <a:latin typeface="Arial"/>
                    <a:ea typeface="Arial"/>
                    <a:cs typeface="Arial"/>
                    <a:sym typeface="Arial"/>
                  </a:rPr>
                  <a:t>5,65</a:t>
                </a:r>
                <a:endParaRPr/>
              </a:p>
            </p:txBody>
          </p:sp>
        </p:grpSp>
        <p:grpSp>
          <p:nvGrpSpPr>
            <p:cNvPr id="18" name="Google Shape;18;p1"/>
            <p:cNvGrpSpPr/>
            <p:nvPr/>
          </p:nvGrpSpPr>
          <p:grpSpPr>
            <a:xfrm>
              <a:off x="10749601" y="-737252"/>
              <a:ext cx="900000" cy="720000"/>
              <a:chOff x="10749601" y="-737252"/>
              <a:chExt cx="900000" cy="720000"/>
            </a:xfrm>
          </p:grpSpPr>
          <p:cxnSp>
            <p:nvCxnSpPr>
              <p:cNvPr id="19" name="Google Shape;19;p1"/>
              <p:cNvCxnSpPr/>
              <p:nvPr/>
            </p:nvCxnSpPr>
            <p:spPr>
              <a:xfrm rot="10800000">
                <a:off x="11649601" y="-737252"/>
                <a:ext cx="0" cy="720000"/>
              </a:xfrm>
              <a:prstGeom prst="straightConnector1">
                <a:avLst/>
              </a:prstGeom>
              <a:noFill/>
              <a:ln w="9525" cap="flat" cmpd="sng">
                <a:solidFill>
                  <a:srgbClr val="C00000"/>
                </a:solidFill>
                <a:prstDash val="solid"/>
                <a:miter lim="800000"/>
                <a:headEnd type="none" w="sm" len="sm"/>
                <a:tailEnd type="none" w="sm" len="sm"/>
              </a:ln>
            </p:spPr>
          </p:cxnSp>
          <p:sp>
            <p:nvSpPr>
              <p:cNvPr id="20" name="Google Shape;20;p1"/>
              <p:cNvSpPr txBox="1"/>
              <p:nvPr/>
            </p:nvSpPr>
            <p:spPr>
              <a:xfrm>
                <a:off x="10749601" y="-720000"/>
                <a:ext cx="900000" cy="540000"/>
              </a:xfrm>
              <a:prstGeom prst="rect">
                <a:avLst/>
              </a:prstGeom>
              <a:noFill/>
              <a:ln>
                <a:noFill/>
              </a:ln>
            </p:spPr>
            <p:txBody>
              <a:bodyPr spcFirstLastPara="1" wrap="square" lIns="0" tIns="0" rIns="72000" bIns="0" anchor="t" anchorCtr="0">
                <a:noAutofit/>
              </a:bodyPr>
              <a:lstStyle/>
              <a:p>
                <a:pPr marL="0" marR="0" lvl="0" indent="0" algn="r" rtl="0">
                  <a:lnSpc>
                    <a:spcPct val="90000"/>
                  </a:lnSpc>
                  <a:spcBef>
                    <a:spcPts val="0"/>
                  </a:spcBef>
                  <a:spcAft>
                    <a:spcPts val="0"/>
                  </a:spcAft>
                  <a:buNone/>
                </a:pPr>
                <a:r>
                  <a:rPr lang="de-DE" sz="1200" b="0" i="0" u="none" strike="noStrike" cap="none">
                    <a:solidFill>
                      <a:schemeClr val="dk1"/>
                    </a:solidFill>
                    <a:latin typeface="Arial"/>
                    <a:ea typeface="Arial"/>
                    <a:cs typeface="Arial"/>
                    <a:sym typeface="Arial"/>
                  </a:rPr>
                  <a:t>Position Hilfslinie 15,43</a:t>
                </a:r>
                <a:endParaRPr/>
              </a:p>
            </p:txBody>
          </p:sp>
        </p:grpSp>
        <p:grpSp>
          <p:nvGrpSpPr>
            <p:cNvPr id="21" name="Google Shape;21;p1"/>
            <p:cNvGrpSpPr/>
            <p:nvPr/>
          </p:nvGrpSpPr>
          <p:grpSpPr>
            <a:xfrm>
              <a:off x="-737252" y="432000"/>
              <a:ext cx="737252" cy="540000"/>
              <a:chOff x="-737252" y="432000"/>
              <a:chExt cx="737252" cy="540000"/>
            </a:xfrm>
          </p:grpSpPr>
          <p:cxnSp>
            <p:nvCxnSpPr>
              <p:cNvPr id="22" name="Google Shape;22;p1"/>
              <p:cNvCxnSpPr/>
              <p:nvPr/>
            </p:nvCxnSpPr>
            <p:spPr>
              <a:xfrm>
                <a:off x="-737252" y="432000"/>
                <a:ext cx="720000" cy="0"/>
              </a:xfrm>
              <a:prstGeom prst="straightConnector1">
                <a:avLst/>
              </a:prstGeom>
              <a:noFill/>
              <a:ln w="9525" cap="flat" cmpd="sng">
                <a:solidFill>
                  <a:srgbClr val="C00000"/>
                </a:solidFill>
                <a:prstDash val="solid"/>
                <a:miter lim="800000"/>
                <a:headEnd type="none" w="sm" len="sm"/>
                <a:tailEnd type="none" w="sm" len="sm"/>
              </a:ln>
            </p:spPr>
          </p:cxnSp>
          <p:sp>
            <p:nvSpPr>
              <p:cNvPr id="23" name="Google Shape;23;p1"/>
              <p:cNvSpPr txBox="1"/>
              <p:nvPr/>
            </p:nvSpPr>
            <p:spPr>
              <a:xfrm>
                <a:off x="-720000" y="432000"/>
                <a:ext cx="720000" cy="540000"/>
              </a:xfrm>
              <a:prstGeom prst="rect">
                <a:avLst/>
              </a:prstGeom>
              <a:noFill/>
              <a:ln>
                <a:noFill/>
              </a:ln>
            </p:spPr>
            <p:txBody>
              <a:bodyPr spcFirstLastPara="1" wrap="square" lIns="0" tIns="72000" rIns="0" bIns="0" anchor="t" anchorCtr="0">
                <a:noAutofit/>
              </a:bodyPr>
              <a:lstStyle/>
              <a:p>
                <a:pPr marL="0" marR="0" lvl="0" indent="0" algn="l" rtl="0">
                  <a:lnSpc>
                    <a:spcPct val="90000"/>
                  </a:lnSpc>
                  <a:spcBef>
                    <a:spcPts val="0"/>
                  </a:spcBef>
                  <a:spcAft>
                    <a:spcPts val="0"/>
                  </a:spcAft>
                  <a:buNone/>
                </a:pPr>
                <a:r>
                  <a:rPr lang="de-DE" sz="1200" b="0" i="0" u="none" strike="noStrike" cap="none">
                    <a:solidFill>
                      <a:schemeClr val="dk1"/>
                    </a:solidFill>
                    <a:latin typeface="Arial"/>
                    <a:ea typeface="Arial"/>
                    <a:cs typeface="Arial"/>
                    <a:sym typeface="Arial"/>
                  </a:rPr>
                  <a:t>Position Hilfslinie</a:t>
                </a:r>
                <a:br>
                  <a:rPr lang="de-DE" sz="1200" b="0" i="0" u="none" strike="noStrike" cap="none">
                    <a:solidFill>
                      <a:schemeClr val="dk1"/>
                    </a:solidFill>
                    <a:latin typeface="Arial"/>
                    <a:ea typeface="Arial"/>
                    <a:cs typeface="Arial"/>
                    <a:sym typeface="Arial"/>
                  </a:rPr>
                </a:br>
                <a:r>
                  <a:rPr lang="de-DE" sz="1200" b="0" i="0" u="none" strike="noStrike" cap="none">
                    <a:solidFill>
                      <a:schemeClr val="dk1"/>
                    </a:solidFill>
                    <a:latin typeface="Arial"/>
                    <a:ea typeface="Arial"/>
                    <a:cs typeface="Arial"/>
                    <a:sym typeface="Arial"/>
                  </a:rPr>
                  <a:t>8,32</a:t>
                </a:r>
                <a:endParaRPr/>
              </a:p>
            </p:txBody>
          </p:sp>
        </p:grpSp>
        <p:grpSp>
          <p:nvGrpSpPr>
            <p:cNvPr id="24" name="Google Shape;24;p1"/>
            <p:cNvGrpSpPr/>
            <p:nvPr/>
          </p:nvGrpSpPr>
          <p:grpSpPr>
            <a:xfrm>
              <a:off x="-737252" y="1512000"/>
              <a:ext cx="737252" cy="540000"/>
              <a:chOff x="-737252" y="1512000"/>
              <a:chExt cx="737252" cy="540000"/>
            </a:xfrm>
          </p:grpSpPr>
          <p:cxnSp>
            <p:nvCxnSpPr>
              <p:cNvPr id="25" name="Google Shape;25;p1"/>
              <p:cNvCxnSpPr/>
              <p:nvPr/>
            </p:nvCxnSpPr>
            <p:spPr>
              <a:xfrm>
                <a:off x="-737252" y="1512000"/>
                <a:ext cx="720000" cy="0"/>
              </a:xfrm>
              <a:prstGeom prst="straightConnector1">
                <a:avLst/>
              </a:prstGeom>
              <a:noFill/>
              <a:ln w="9525" cap="flat" cmpd="sng">
                <a:solidFill>
                  <a:srgbClr val="C00000"/>
                </a:solidFill>
                <a:prstDash val="solid"/>
                <a:miter lim="800000"/>
                <a:headEnd type="none" w="sm" len="sm"/>
                <a:tailEnd type="none" w="sm" len="sm"/>
              </a:ln>
            </p:spPr>
          </p:cxnSp>
          <p:sp>
            <p:nvSpPr>
              <p:cNvPr id="26" name="Google Shape;26;p1"/>
              <p:cNvSpPr txBox="1"/>
              <p:nvPr/>
            </p:nvSpPr>
            <p:spPr>
              <a:xfrm>
                <a:off x="-720000" y="1512000"/>
                <a:ext cx="720000" cy="540000"/>
              </a:xfrm>
              <a:prstGeom prst="rect">
                <a:avLst/>
              </a:prstGeom>
              <a:noFill/>
              <a:ln>
                <a:noFill/>
              </a:ln>
            </p:spPr>
            <p:txBody>
              <a:bodyPr spcFirstLastPara="1" wrap="square" lIns="0" tIns="72000" rIns="0" bIns="0" anchor="t" anchorCtr="0">
                <a:noAutofit/>
              </a:bodyPr>
              <a:lstStyle/>
              <a:p>
                <a:pPr marL="0" marR="0" lvl="0" indent="0" algn="l" rtl="0">
                  <a:lnSpc>
                    <a:spcPct val="90000"/>
                  </a:lnSpc>
                  <a:spcBef>
                    <a:spcPts val="0"/>
                  </a:spcBef>
                  <a:spcAft>
                    <a:spcPts val="0"/>
                  </a:spcAft>
                  <a:buNone/>
                </a:pPr>
                <a:r>
                  <a:rPr lang="de-DE" sz="1200" b="0" i="0" u="none" strike="noStrike" cap="none">
                    <a:solidFill>
                      <a:schemeClr val="dk1"/>
                    </a:solidFill>
                    <a:latin typeface="Arial"/>
                    <a:ea typeface="Arial"/>
                    <a:cs typeface="Arial"/>
                    <a:sym typeface="Arial"/>
                  </a:rPr>
                  <a:t>Position Hilfslinie</a:t>
                </a:r>
                <a:br>
                  <a:rPr lang="de-DE" sz="1200" b="0" i="0" u="none" strike="noStrike" cap="none">
                    <a:solidFill>
                      <a:schemeClr val="dk1"/>
                    </a:solidFill>
                    <a:latin typeface="Arial"/>
                    <a:ea typeface="Arial"/>
                    <a:cs typeface="Arial"/>
                    <a:sym typeface="Arial"/>
                  </a:rPr>
                </a:br>
                <a:r>
                  <a:rPr lang="de-DE" sz="1200" b="0" i="0" u="none" strike="noStrike" cap="none">
                    <a:solidFill>
                      <a:schemeClr val="dk1"/>
                    </a:solidFill>
                    <a:latin typeface="Arial"/>
                    <a:ea typeface="Arial"/>
                    <a:cs typeface="Arial"/>
                    <a:sym typeface="Arial"/>
                  </a:rPr>
                  <a:t>5,33</a:t>
                </a:r>
                <a:endParaRPr/>
              </a:p>
            </p:txBody>
          </p:sp>
        </p:grpSp>
        <p:grpSp>
          <p:nvGrpSpPr>
            <p:cNvPr id="27" name="Google Shape;27;p1"/>
            <p:cNvGrpSpPr/>
            <p:nvPr/>
          </p:nvGrpSpPr>
          <p:grpSpPr>
            <a:xfrm>
              <a:off x="-737252" y="6210300"/>
              <a:ext cx="737252" cy="540000"/>
              <a:chOff x="-737252" y="6210300"/>
              <a:chExt cx="737252" cy="540000"/>
            </a:xfrm>
          </p:grpSpPr>
          <p:sp>
            <p:nvSpPr>
              <p:cNvPr id="28" name="Google Shape;28;p1"/>
              <p:cNvSpPr txBox="1"/>
              <p:nvPr/>
            </p:nvSpPr>
            <p:spPr>
              <a:xfrm>
                <a:off x="-720000" y="6210300"/>
                <a:ext cx="720000" cy="540000"/>
              </a:xfrm>
              <a:prstGeom prst="rect">
                <a:avLst/>
              </a:prstGeom>
              <a:noFill/>
              <a:ln>
                <a:noFill/>
              </a:ln>
            </p:spPr>
            <p:txBody>
              <a:bodyPr spcFirstLastPara="1" wrap="square" lIns="0" tIns="72000" rIns="0" bIns="0" anchor="t" anchorCtr="0">
                <a:noAutofit/>
              </a:bodyPr>
              <a:lstStyle/>
              <a:p>
                <a:pPr marL="0" marR="0" lvl="0" indent="0" algn="l" rtl="0">
                  <a:lnSpc>
                    <a:spcPct val="90000"/>
                  </a:lnSpc>
                  <a:spcBef>
                    <a:spcPts val="0"/>
                  </a:spcBef>
                  <a:spcAft>
                    <a:spcPts val="0"/>
                  </a:spcAft>
                  <a:buNone/>
                </a:pPr>
                <a:r>
                  <a:rPr lang="de-DE" sz="1200" b="0" i="0" u="none" strike="noStrike" cap="none">
                    <a:solidFill>
                      <a:schemeClr val="dk1"/>
                    </a:solidFill>
                    <a:latin typeface="Arial"/>
                    <a:ea typeface="Arial"/>
                    <a:cs typeface="Arial"/>
                    <a:sym typeface="Arial"/>
                  </a:rPr>
                  <a:t>Position Hilfslinie</a:t>
                </a:r>
                <a:br>
                  <a:rPr lang="de-DE" sz="1200" b="0" i="0" u="none" strike="noStrike" cap="none">
                    <a:solidFill>
                      <a:schemeClr val="dk1"/>
                    </a:solidFill>
                    <a:latin typeface="Arial"/>
                    <a:ea typeface="Arial"/>
                    <a:cs typeface="Arial"/>
                    <a:sym typeface="Arial"/>
                  </a:rPr>
                </a:br>
                <a:r>
                  <a:rPr lang="de-DE" sz="1200" b="0" i="0" u="none" strike="noStrike" cap="none">
                    <a:solidFill>
                      <a:schemeClr val="dk1"/>
                    </a:solidFill>
                    <a:latin typeface="Arial"/>
                    <a:ea typeface="Arial"/>
                    <a:cs typeface="Arial"/>
                    <a:sym typeface="Arial"/>
                  </a:rPr>
                  <a:t>7,72</a:t>
                </a:r>
                <a:endParaRPr/>
              </a:p>
            </p:txBody>
          </p:sp>
          <p:cxnSp>
            <p:nvCxnSpPr>
              <p:cNvPr id="29" name="Google Shape;29;p1"/>
              <p:cNvCxnSpPr/>
              <p:nvPr/>
            </p:nvCxnSpPr>
            <p:spPr>
              <a:xfrm>
                <a:off x="-737252" y="6210300"/>
                <a:ext cx="7200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30" name="Google Shape;30;p1"/>
          <p:cNvSpPr txBox="1">
            <a:spLocks noGrp="1"/>
          </p:cNvSpPr>
          <p:nvPr>
            <p:ph type="title"/>
          </p:nvPr>
        </p:nvSpPr>
        <p:spPr>
          <a:xfrm>
            <a:off x="540476" y="432000"/>
            <a:ext cx="11111046" cy="396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3F3F3F"/>
              </a:buClr>
              <a:buSzPts val="2400"/>
              <a:buFont typeface="Arial"/>
              <a:buNone/>
              <a:defRPr sz="24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1"/>
          <p:cNvSpPr txBox="1">
            <a:spLocks noGrp="1"/>
          </p:cNvSpPr>
          <p:nvPr>
            <p:ph type="body" idx="1"/>
          </p:nvPr>
        </p:nvSpPr>
        <p:spPr>
          <a:xfrm>
            <a:off x="540070" y="1512000"/>
            <a:ext cx="11111046" cy="46980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1pPr>
            <a:lvl2pPr marL="914400" marR="0" lvl="1" indent="-342900"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2pPr>
            <a:lvl3pPr marL="1371600" marR="0" lvl="2" indent="-342900"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3pPr>
            <a:lvl4pPr marL="1828800" marR="0" lvl="3" indent="-342900"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4pPr>
            <a:lvl5pPr marL="2286000" marR="0" lvl="4" indent="-342900" algn="l" rtl="0">
              <a:lnSpc>
                <a:spcPct val="90000"/>
              </a:lnSpc>
              <a:spcBef>
                <a:spcPts val="1000"/>
              </a:spcBef>
              <a:spcAft>
                <a:spcPts val="0"/>
              </a:spcAft>
              <a:buClr>
                <a:srgbClr val="006AB0"/>
              </a:buClr>
              <a:buSzPts val="1800"/>
              <a:buFont typeface="Noto Sans Symbols"/>
              <a:buChar char="▪"/>
              <a:defRPr sz="18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Google Shape;32;p1"/>
          <p:cNvSpPr txBox="1">
            <a:spLocks noGrp="1"/>
          </p:cNvSpPr>
          <p:nvPr>
            <p:ph type="ftr" idx="11"/>
          </p:nvPr>
        </p:nvSpPr>
        <p:spPr>
          <a:xfrm>
            <a:off x="1126821" y="6390000"/>
            <a:ext cx="4969177" cy="288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b="0"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1"/>
          <p:cNvSpPr txBox="1"/>
          <p:nvPr/>
        </p:nvSpPr>
        <p:spPr>
          <a:xfrm>
            <a:off x="941460" y="6426000"/>
            <a:ext cx="7200" cy="216000"/>
          </a:xfrm>
          <a:prstGeom prst="rect">
            <a:avLst/>
          </a:prstGeom>
          <a:solidFill>
            <a:srgbClr val="3F3F3F"/>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F3F3F"/>
              </a:buClr>
              <a:buSzPts val="1600"/>
              <a:buFont typeface="Arial"/>
              <a:buNone/>
            </a:pPr>
            <a:r>
              <a:rPr lang="de-DE" sz="1600" b="0" i="0" u="none" strike="noStrike" cap="none">
                <a:solidFill>
                  <a:srgbClr val="3F3F3F"/>
                </a:solidFill>
                <a:latin typeface="Arial"/>
                <a:ea typeface="Arial"/>
                <a:cs typeface="Arial"/>
                <a:sym typeface="Arial"/>
              </a:rPr>
              <a:t> </a:t>
            </a:r>
            <a:endParaRPr sz="1600" b="0" i="0" u="none" strike="noStrike" cap="none">
              <a:solidFill>
                <a:srgbClr val="3F3F3F"/>
              </a:solidFill>
              <a:latin typeface="Arial"/>
              <a:ea typeface="Arial"/>
              <a:cs typeface="Arial"/>
              <a:sym typeface="Arial"/>
            </a:endParaRPr>
          </a:p>
        </p:txBody>
      </p:sp>
      <p:sp>
        <p:nvSpPr>
          <p:cNvPr id="34" name="Google Shape;34;p1"/>
          <p:cNvSpPr txBox="1">
            <a:spLocks noGrp="1"/>
          </p:cNvSpPr>
          <p:nvPr>
            <p:ph type="sldNum" idx="12"/>
          </p:nvPr>
        </p:nvSpPr>
        <p:spPr>
          <a:xfrm>
            <a:off x="540070" y="6390000"/>
            <a:ext cx="226830" cy="288000"/>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600" b="0" i="0" u="none" strike="noStrike" cap="none">
                <a:solidFill>
                  <a:srgbClr val="3F3F3F"/>
                </a:solidFill>
                <a:latin typeface="Arial"/>
                <a:ea typeface="Arial"/>
                <a:cs typeface="Arial"/>
                <a:sym typeface="Arial"/>
              </a:defRPr>
            </a:lvl1pPr>
            <a:lvl2pPr marL="0" marR="0" lvl="1" indent="0" algn="r" rtl="0">
              <a:spcBef>
                <a:spcPts val="0"/>
              </a:spcBef>
              <a:buNone/>
              <a:defRPr sz="1600" b="0" i="0" u="none" strike="noStrike" cap="none">
                <a:solidFill>
                  <a:srgbClr val="3F3F3F"/>
                </a:solidFill>
                <a:latin typeface="Arial"/>
                <a:ea typeface="Arial"/>
                <a:cs typeface="Arial"/>
                <a:sym typeface="Arial"/>
              </a:defRPr>
            </a:lvl2pPr>
            <a:lvl3pPr marL="0" marR="0" lvl="2" indent="0" algn="r" rtl="0">
              <a:spcBef>
                <a:spcPts val="0"/>
              </a:spcBef>
              <a:buNone/>
              <a:defRPr sz="1600" b="0" i="0" u="none" strike="noStrike" cap="none">
                <a:solidFill>
                  <a:srgbClr val="3F3F3F"/>
                </a:solidFill>
                <a:latin typeface="Arial"/>
                <a:ea typeface="Arial"/>
                <a:cs typeface="Arial"/>
                <a:sym typeface="Arial"/>
              </a:defRPr>
            </a:lvl3pPr>
            <a:lvl4pPr marL="0" marR="0" lvl="3" indent="0" algn="r" rtl="0">
              <a:spcBef>
                <a:spcPts val="0"/>
              </a:spcBef>
              <a:buNone/>
              <a:defRPr sz="1600" b="0" i="0" u="none" strike="noStrike" cap="none">
                <a:solidFill>
                  <a:srgbClr val="3F3F3F"/>
                </a:solidFill>
                <a:latin typeface="Arial"/>
                <a:ea typeface="Arial"/>
                <a:cs typeface="Arial"/>
                <a:sym typeface="Arial"/>
              </a:defRPr>
            </a:lvl4pPr>
            <a:lvl5pPr marL="0" marR="0" lvl="4" indent="0" algn="r" rtl="0">
              <a:spcBef>
                <a:spcPts val="0"/>
              </a:spcBef>
              <a:buNone/>
              <a:defRPr sz="1600" b="0" i="0" u="none" strike="noStrike" cap="none">
                <a:solidFill>
                  <a:srgbClr val="3F3F3F"/>
                </a:solidFill>
                <a:latin typeface="Arial"/>
                <a:ea typeface="Arial"/>
                <a:cs typeface="Arial"/>
                <a:sym typeface="Arial"/>
              </a:defRPr>
            </a:lvl5pPr>
            <a:lvl6pPr marL="0" marR="0" lvl="5" indent="0" algn="r" rtl="0">
              <a:spcBef>
                <a:spcPts val="0"/>
              </a:spcBef>
              <a:buNone/>
              <a:defRPr sz="1600" b="0" i="0" u="none" strike="noStrike" cap="none">
                <a:solidFill>
                  <a:srgbClr val="3F3F3F"/>
                </a:solidFill>
                <a:latin typeface="Arial"/>
                <a:ea typeface="Arial"/>
                <a:cs typeface="Arial"/>
                <a:sym typeface="Arial"/>
              </a:defRPr>
            </a:lvl6pPr>
            <a:lvl7pPr marL="0" marR="0" lvl="6" indent="0" algn="r" rtl="0">
              <a:spcBef>
                <a:spcPts val="0"/>
              </a:spcBef>
              <a:buNone/>
              <a:defRPr sz="1600" b="0" i="0" u="none" strike="noStrike" cap="none">
                <a:solidFill>
                  <a:srgbClr val="3F3F3F"/>
                </a:solidFill>
                <a:latin typeface="Arial"/>
                <a:ea typeface="Arial"/>
                <a:cs typeface="Arial"/>
                <a:sym typeface="Arial"/>
              </a:defRPr>
            </a:lvl7pPr>
            <a:lvl8pPr marL="0" marR="0" lvl="7" indent="0" algn="r" rtl="0">
              <a:spcBef>
                <a:spcPts val="0"/>
              </a:spcBef>
              <a:buNone/>
              <a:defRPr sz="1600" b="0" i="0" u="none" strike="noStrike" cap="none">
                <a:solidFill>
                  <a:srgbClr val="3F3F3F"/>
                </a:solidFill>
                <a:latin typeface="Arial"/>
                <a:ea typeface="Arial"/>
                <a:cs typeface="Arial"/>
                <a:sym typeface="Arial"/>
              </a:defRPr>
            </a:lvl8pPr>
            <a:lvl9pPr marL="0" marR="0" lvl="8" indent="0" algn="r" rtl="0">
              <a:spcBef>
                <a:spcPts val="0"/>
              </a:spcBef>
              <a:buNone/>
              <a:defRPr sz="1600" b="0" i="0" u="none" strike="noStrike" cap="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559">
          <p15:clr>
            <a:srgbClr val="A4A3A4"/>
          </p15:clr>
        </p15:guide>
        <p15:guide id="3" pos="5121">
          <p15:clr>
            <a:srgbClr val="A4A3A4"/>
          </p15:clr>
        </p15:guide>
        <p15:guide id="4" pos="7339">
          <p15:clr>
            <a:srgbClr val="A4A3A4"/>
          </p15:clr>
        </p15:guide>
        <p15:guide id="5" pos="340">
          <p15:clr>
            <a:srgbClr val="A4A3A4"/>
          </p15:clr>
        </p15:guide>
        <p15:guide id="6" orient="horz" pos="2160">
          <p15:clr>
            <a:srgbClr val="A4A3A4"/>
          </p15:clr>
        </p15:guide>
        <p15:guide id="7" orient="horz" pos="952">
          <p15:clr>
            <a:srgbClr val="A4A3A4"/>
          </p15:clr>
        </p15:guide>
        <p15:guide id="8" orient="horz" pos="273">
          <p15:clr>
            <a:srgbClr val="A4A3A4"/>
          </p15:clr>
        </p15:guide>
        <p15:guide id="9" orient="horz" pos="391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body" idx="1"/>
          </p:nvPr>
        </p:nvSpPr>
        <p:spPr>
          <a:xfrm>
            <a:off x="0" y="0"/>
            <a:ext cx="8128800" cy="68580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399891" scaled="0"/>
          </a:gradFill>
          <a:ln>
            <a:noFill/>
          </a:ln>
        </p:spPr>
        <p:txBody>
          <a:bodyPr spcFirstLastPara="1" wrap="square" lIns="36000" tIns="36000" rIns="36000" bIns="36000" anchor="t" anchorCtr="0">
            <a:normAutofit/>
          </a:bodyPr>
          <a:lstStyle/>
          <a:p>
            <a:pPr marL="0" lvl="0" indent="0" algn="l" rtl="0">
              <a:lnSpc>
                <a:spcPct val="100000"/>
              </a:lnSpc>
              <a:spcBef>
                <a:spcPts val="0"/>
              </a:spcBef>
              <a:spcAft>
                <a:spcPts val="0"/>
              </a:spcAft>
              <a:buClr>
                <a:schemeClr val="dk1"/>
              </a:buClr>
              <a:buSzPts val="1100"/>
              <a:buFont typeface="Arial"/>
              <a:buNone/>
            </a:pPr>
            <a:r>
              <a:rPr lang="de-DE" sz="4200" dirty="0">
                <a:latin typeface="Times New Roman"/>
                <a:ea typeface="Times New Roman"/>
                <a:cs typeface="Times New Roman"/>
                <a:sym typeface="Times New Roman"/>
              </a:rPr>
              <a:t>Analysis of COVID-19:</a:t>
            </a:r>
            <a:endParaRPr lang="x-none" sz="42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x-none" sz="4200" dirty="0">
                <a:latin typeface="Times New Roman"/>
                <a:ea typeface="Times New Roman"/>
                <a:cs typeface="Times New Roman"/>
                <a:sym typeface="Times New Roman"/>
              </a:rPr>
              <a:t>	</a:t>
            </a:r>
            <a:r>
              <a:rPr lang="de-DE" sz="4200" dirty="0">
                <a:latin typeface="Times New Roman"/>
                <a:ea typeface="Times New Roman"/>
                <a:cs typeface="Times New Roman"/>
                <a:sym typeface="Times New Roman"/>
              </a:rPr>
              <a:t> Delta Variant </a:t>
            </a:r>
          </a:p>
        </p:txBody>
      </p:sp>
      <p:sp>
        <p:nvSpPr>
          <p:cNvPr id="313" name="Google Shape;313;p30"/>
          <p:cNvSpPr txBox="1">
            <a:spLocks noGrp="1"/>
          </p:cNvSpPr>
          <p:nvPr>
            <p:ph type="body" idx="2"/>
          </p:nvPr>
        </p:nvSpPr>
        <p:spPr>
          <a:xfrm>
            <a:off x="875782" y="3195000"/>
            <a:ext cx="6710400" cy="360000"/>
          </a:xfrm>
          <a:prstGeom prst="rect">
            <a:avLst/>
          </a:prstGeom>
          <a:noFill/>
          <a:ln>
            <a:noFill/>
          </a:ln>
        </p:spPr>
        <p:txBody>
          <a:bodyPr spcFirstLastPara="1" wrap="square" lIns="0" tIns="0" rIns="0" bIns="0" anchor="t" anchorCtr="0">
            <a:normAutofit/>
          </a:bodyPr>
          <a:lstStyle/>
          <a:p>
            <a:pPr marL="0" lvl="0" indent="0" algn="r" rtl="0">
              <a:lnSpc>
                <a:spcPct val="90000"/>
              </a:lnSpc>
              <a:spcBef>
                <a:spcPts val="0"/>
              </a:spcBef>
              <a:spcAft>
                <a:spcPts val="0"/>
              </a:spcAft>
              <a:buSzPts val="2400"/>
              <a:buNone/>
            </a:pPr>
            <a:r>
              <a:rPr lang="de-DE"/>
              <a:t> </a:t>
            </a:r>
            <a:endParaRPr/>
          </a:p>
        </p:txBody>
      </p:sp>
      <p:sp>
        <p:nvSpPr>
          <p:cNvPr id="314" name="Google Shape;314;p30"/>
          <p:cNvSpPr txBox="1">
            <a:spLocks noGrp="1"/>
          </p:cNvSpPr>
          <p:nvPr>
            <p:ph type="body" idx="3"/>
          </p:nvPr>
        </p:nvSpPr>
        <p:spPr>
          <a:xfrm>
            <a:off x="875775" y="4095000"/>
            <a:ext cx="6919800" cy="847500"/>
          </a:xfrm>
          <a:prstGeom prst="rect">
            <a:avLst/>
          </a:prstGeom>
          <a:noFill/>
          <a:ln>
            <a:noFill/>
          </a:ln>
        </p:spPr>
        <p:txBody>
          <a:bodyPr spcFirstLastPara="1" wrap="square" lIns="0" tIns="0" rIns="0" bIns="0" anchor="t" anchorCtr="0">
            <a:noAutofit/>
          </a:bodyPr>
          <a:lstStyle/>
          <a:p>
            <a:pPr marL="0" lvl="0" indent="0" algn="r" rtl="0">
              <a:lnSpc>
                <a:spcPct val="70000"/>
              </a:lnSpc>
              <a:spcBef>
                <a:spcPts val="0"/>
              </a:spcBef>
              <a:spcAft>
                <a:spcPts val="0"/>
              </a:spcAft>
              <a:buSzPts val="1250"/>
              <a:buNone/>
            </a:pPr>
            <a:r>
              <a:rPr lang="de-DE" sz="3150" dirty="0"/>
              <a:t>Bibek Dhungel</a:t>
            </a:r>
            <a:endParaRPr sz="3150" dirty="0"/>
          </a:p>
          <a:p>
            <a:pPr marL="0" lvl="0" indent="0" algn="r" rtl="0">
              <a:lnSpc>
                <a:spcPct val="70000"/>
              </a:lnSpc>
              <a:spcBef>
                <a:spcPts val="0"/>
              </a:spcBef>
              <a:spcAft>
                <a:spcPts val="0"/>
              </a:spcAft>
              <a:buSzPts val="1250"/>
              <a:buNone/>
            </a:pPr>
            <a:r>
              <a:rPr lang="de-DE" sz="3150" dirty="0"/>
              <a:t>Anirudh</a:t>
            </a:r>
            <a:endParaRPr sz="3150" dirty="0"/>
          </a:p>
          <a:p>
            <a:pPr marL="0" lvl="0" indent="0" algn="r" rtl="0">
              <a:lnSpc>
                <a:spcPct val="70000"/>
              </a:lnSpc>
              <a:spcBef>
                <a:spcPts val="0"/>
              </a:spcBef>
              <a:spcAft>
                <a:spcPts val="0"/>
              </a:spcAft>
              <a:buSzPts val="1250"/>
              <a:buNone/>
            </a:pPr>
            <a:r>
              <a:rPr lang="de-DE" sz="3150" dirty="0"/>
              <a:t>Dixa</a:t>
            </a:r>
            <a:endParaRPr sz="3150" dirty="0"/>
          </a:p>
          <a:p>
            <a:pPr marL="0" lvl="0" indent="0" algn="r" rtl="0">
              <a:lnSpc>
                <a:spcPct val="70000"/>
              </a:lnSpc>
              <a:spcBef>
                <a:spcPts val="0"/>
              </a:spcBef>
              <a:spcAft>
                <a:spcPts val="0"/>
              </a:spcAft>
              <a:buSzPts val="1250"/>
              <a:buNone/>
            </a:pPr>
            <a:r>
              <a:rPr lang="de-DE" sz="3150" dirty="0"/>
              <a:t>Harshith</a:t>
            </a:r>
            <a:endParaRPr sz="3150" dirty="0"/>
          </a:p>
          <a:p>
            <a:pPr marL="0" lvl="0" indent="0" algn="r" rtl="0">
              <a:lnSpc>
                <a:spcPct val="70000"/>
              </a:lnSpc>
              <a:spcBef>
                <a:spcPts val="1000"/>
              </a:spcBef>
              <a:spcAft>
                <a:spcPts val="0"/>
              </a:spcAft>
              <a:buSzPts val="1250"/>
              <a:buNone/>
            </a:pPr>
            <a:r>
              <a:rPr lang="de-DE" sz="3150" dirty="0"/>
              <a:t>Paderborn | </a:t>
            </a:r>
            <a:r>
              <a:rPr lang="x-none" sz="3150" dirty="0"/>
              <a:t>12</a:t>
            </a:r>
            <a:r>
              <a:rPr lang="de-DE" sz="3150" dirty="0"/>
              <a:t>.0</a:t>
            </a:r>
            <a:r>
              <a:rPr lang="x-none" sz="3150" dirty="0"/>
              <a:t>8</a:t>
            </a:r>
            <a:r>
              <a:rPr lang="de-DE" sz="3150" dirty="0"/>
              <a:t>.2021</a:t>
            </a:r>
            <a:endParaRPr sz="3150" dirty="0"/>
          </a:p>
        </p:txBody>
      </p:sp>
      <p:sp>
        <p:nvSpPr>
          <p:cNvPr id="6" name="TextBox 5">
            <a:extLst>
              <a:ext uri="{FF2B5EF4-FFF2-40B4-BE49-F238E27FC236}">
                <a16:creationId xmlns:a16="http://schemas.microsoft.com/office/drawing/2014/main" id="{05FDE42C-9DD1-4E1A-AD92-EEA0F573CC48}"/>
              </a:ext>
            </a:extLst>
          </p:cNvPr>
          <p:cNvSpPr txBox="1"/>
          <p:nvPr/>
        </p:nvSpPr>
        <p:spPr>
          <a:xfrm>
            <a:off x="2827867" y="3210200"/>
            <a:ext cx="6242754" cy="307777"/>
          </a:xfrm>
          <a:prstGeom prst="rect">
            <a:avLst/>
          </a:prstGeom>
          <a:noFill/>
        </p:spPr>
        <p:txBody>
          <a:bodyPr wrap="square">
            <a:spAutoFit/>
          </a:bodyPr>
          <a:lstStyle/>
          <a:p>
            <a:r>
              <a:rPr lang="x-none" b="0" dirty="0">
                <a:effectLst/>
              </a:rPr>
              <a:t> </a:t>
            </a:r>
            <a:endParaRPr lang="x-none"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10</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4929555" cy="1569660"/>
          </a:xfrm>
          <a:prstGeom prst="rect">
            <a:avLst/>
          </a:prstGeom>
          <a:noFill/>
        </p:spPr>
        <p:txBody>
          <a:bodyPr wrap="none" rtlCol="0">
            <a:spAutoFit/>
          </a:bodyPr>
          <a:lstStyle/>
          <a:p>
            <a:pPr rtl="0">
              <a:spcBef>
                <a:spcPts val="0"/>
              </a:spcBef>
              <a:spcAft>
                <a:spcPts val="0"/>
              </a:spcAft>
            </a:pPr>
            <a:r>
              <a:rPr lang="x-none" sz="1800" b="1" i="0" u="none" strike="noStrike" dirty="0">
                <a:solidFill>
                  <a:srgbClr val="000000"/>
                </a:solidFill>
                <a:effectLst/>
                <a:latin typeface="Arial" panose="020B0604020202020204" pitchFamily="34" charset="0"/>
              </a:rPr>
              <a:t>Total Cases VS </a:t>
            </a:r>
            <a:r>
              <a:rPr lang="de-CH" sz="1800" b="1" i="0" u="none" strike="noStrike" dirty="0">
                <a:solidFill>
                  <a:srgbClr val="000000"/>
                </a:solidFill>
                <a:effectLst/>
                <a:latin typeface="Arial" panose="020B0604020202020204" pitchFamily="34" charset="0"/>
              </a:rPr>
              <a:t>Delta Variant</a:t>
            </a:r>
            <a:r>
              <a:rPr lang="x-none" sz="1800" b="1" i="0" u="none" strike="noStrike" dirty="0">
                <a:solidFill>
                  <a:srgbClr val="000000"/>
                </a:solidFill>
                <a:effectLst/>
                <a:latin typeface="Arial" panose="020B0604020202020204" pitchFamily="34" charset="0"/>
              </a:rPr>
              <a:t> (Logarithmic) </a:t>
            </a:r>
            <a:endParaRPr lang="de-CH" sz="1800" b="1" i="0" u="none" strike="noStrike" dirty="0">
              <a:solidFill>
                <a:srgbClr val="000000"/>
              </a:solidFill>
              <a:effectLst/>
              <a:latin typeface="Arial" panose="020B0604020202020204" pitchFamily="34" charset="0"/>
            </a:endParaRPr>
          </a:p>
          <a:p>
            <a:pPr rtl="0">
              <a:spcBef>
                <a:spcPts val="0"/>
              </a:spcBef>
              <a:spcAft>
                <a:spcPts val="0"/>
              </a:spcAft>
            </a:pPr>
            <a:endParaRPr lang="de-CH" sz="3200" b="0" dirty="0">
              <a:effectLst/>
            </a:endParaRPr>
          </a:p>
          <a:p>
            <a:br>
              <a:rPr lang="de-CH" sz="3200" dirty="0"/>
            </a:br>
            <a:endParaRPr lang="x-none" dirty="0"/>
          </a:p>
        </p:txBody>
      </p:sp>
      <p:pic>
        <p:nvPicPr>
          <p:cNvPr id="3" name="Picture 2" descr="Chart, line chart&#10;&#10;Description automatically generated">
            <a:extLst>
              <a:ext uri="{FF2B5EF4-FFF2-40B4-BE49-F238E27FC236}">
                <a16:creationId xmlns:a16="http://schemas.microsoft.com/office/drawing/2014/main" id="{7EB0E594-F17A-4578-9C47-66028A3ACBF5}"/>
              </a:ext>
            </a:extLst>
          </p:cNvPr>
          <p:cNvPicPr>
            <a:picLocks noChangeAspect="1"/>
          </p:cNvPicPr>
          <p:nvPr/>
        </p:nvPicPr>
        <p:blipFill>
          <a:blip r:embed="rId3"/>
          <a:stretch>
            <a:fillRect/>
          </a:stretch>
        </p:blipFill>
        <p:spPr>
          <a:xfrm>
            <a:off x="1196624" y="928687"/>
            <a:ext cx="9524470" cy="5000625"/>
          </a:xfrm>
          <a:prstGeom prst="rect">
            <a:avLst/>
          </a:prstGeom>
        </p:spPr>
      </p:pic>
    </p:spTree>
    <p:extLst>
      <p:ext uri="{BB962C8B-B14F-4D97-AF65-F5344CB8AC3E}">
        <p14:creationId xmlns:p14="http://schemas.microsoft.com/office/powerpoint/2010/main" val="154526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11</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2111022" cy="1600438"/>
          </a:xfrm>
          <a:prstGeom prst="rect">
            <a:avLst/>
          </a:prstGeom>
          <a:noFill/>
        </p:spPr>
        <p:txBody>
          <a:bodyPr wrap="square" rtlCol="0">
            <a:spAutoFit/>
          </a:bodyPr>
          <a:lstStyle/>
          <a:p>
            <a:pPr rtl="0">
              <a:spcBef>
                <a:spcPts val="0"/>
              </a:spcBef>
              <a:spcAft>
                <a:spcPts val="0"/>
              </a:spcAft>
            </a:pPr>
            <a:r>
              <a:rPr lang="x-none" sz="2000" b="1" i="0" u="none" strike="noStrike" dirty="0">
                <a:solidFill>
                  <a:srgbClr val="000000"/>
                </a:solidFill>
                <a:effectLst/>
                <a:latin typeface="Arial" panose="020B0604020202020204" pitchFamily="34" charset="0"/>
              </a:rPr>
              <a:t>Task 2</a:t>
            </a:r>
            <a:endParaRPr lang="de-CH" sz="2000" b="1" i="0" u="none" strike="noStrike" dirty="0">
              <a:solidFill>
                <a:srgbClr val="000000"/>
              </a:solidFill>
              <a:effectLst/>
              <a:latin typeface="Arial" panose="020B0604020202020204" pitchFamily="34" charset="0"/>
            </a:endParaRPr>
          </a:p>
          <a:p>
            <a:pPr rtl="0">
              <a:spcBef>
                <a:spcPts val="0"/>
              </a:spcBef>
              <a:spcAft>
                <a:spcPts val="0"/>
              </a:spcAft>
            </a:pPr>
            <a:endParaRPr lang="de-CH" sz="3200" b="0" dirty="0">
              <a:effectLst/>
            </a:endParaRPr>
          </a:p>
          <a:p>
            <a:br>
              <a:rPr lang="de-CH" sz="3200" dirty="0"/>
            </a:br>
            <a:endParaRPr lang="x-none" dirty="0"/>
          </a:p>
        </p:txBody>
      </p:sp>
      <p:sp>
        <p:nvSpPr>
          <p:cNvPr id="2" name="TextBox 1">
            <a:extLst>
              <a:ext uri="{FF2B5EF4-FFF2-40B4-BE49-F238E27FC236}">
                <a16:creationId xmlns:a16="http://schemas.microsoft.com/office/drawing/2014/main" id="{3FD7CFAC-EE73-4F23-89D0-06280BC96529}"/>
              </a:ext>
            </a:extLst>
          </p:cNvPr>
          <p:cNvSpPr txBox="1"/>
          <p:nvPr/>
        </p:nvSpPr>
        <p:spPr>
          <a:xfrm>
            <a:off x="225777" y="1715911"/>
            <a:ext cx="9492934" cy="2677656"/>
          </a:xfrm>
          <a:prstGeom prst="rect">
            <a:avLst/>
          </a:prstGeom>
          <a:noFill/>
        </p:spPr>
        <p:txBody>
          <a:bodyPr wrap="square" rtlCol="0">
            <a:spAutoFit/>
          </a:bodyPr>
          <a:lstStyle/>
          <a:p>
            <a:pPr marL="285750" indent="-285750">
              <a:buFont typeface="Wingdings" panose="05000000000000000000" pitchFamily="2" charset="2"/>
              <a:buChar char="Ø"/>
            </a:pPr>
            <a:r>
              <a:rPr lang="x-none" dirty="0"/>
              <a:t>Datasets used are from slide 3</a:t>
            </a:r>
          </a:p>
          <a:p>
            <a:pPr marL="285750" indent="-285750">
              <a:buFont typeface="Wingdings" panose="05000000000000000000" pitchFamily="2" charset="2"/>
              <a:buChar char="Ø"/>
            </a:pPr>
            <a:endParaRPr lang="x-none" dirty="0"/>
          </a:p>
          <a:p>
            <a:pPr marL="285750" indent="-285750">
              <a:buFont typeface="Wingdings" panose="05000000000000000000" pitchFamily="2" charset="2"/>
              <a:buChar char="Ø"/>
            </a:pPr>
            <a:r>
              <a:rPr lang="x-none" dirty="0"/>
              <a:t>Different factor has helped delta variant to spread. Cultural, religious, summer vacations, lockdown measures all have directly affected the delta variant situation in each countries. </a:t>
            </a:r>
          </a:p>
          <a:p>
            <a:pPr marL="285750" indent="-285750">
              <a:buFont typeface="Wingdings" panose="05000000000000000000" pitchFamily="2" charset="2"/>
              <a:buChar char="Ø"/>
            </a:pPr>
            <a:endParaRPr lang="x-none" dirty="0"/>
          </a:p>
          <a:p>
            <a:pPr marL="285750" indent="-285750">
              <a:buFont typeface="Wingdings" panose="05000000000000000000" pitchFamily="2" charset="2"/>
              <a:buChar char="Ø"/>
            </a:pPr>
            <a:r>
              <a:rPr lang="x-none" dirty="0"/>
              <a:t>The countries that have none to few restrictions has seen an exponential rise in the cases whereas the countries with somewhat decent or strict lockdown has few.</a:t>
            </a:r>
          </a:p>
          <a:p>
            <a:pPr marL="285750" indent="-285750">
              <a:buFont typeface="Wingdings" panose="05000000000000000000" pitchFamily="2" charset="2"/>
              <a:buChar char="Ø"/>
            </a:pPr>
            <a:endParaRPr lang="x-none" dirty="0"/>
          </a:p>
          <a:p>
            <a:pPr marL="285750" indent="-285750">
              <a:buFont typeface="Wingdings" panose="05000000000000000000" pitchFamily="2" charset="2"/>
              <a:buChar char="Ø"/>
            </a:pPr>
            <a:r>
              <a:rPr lang="x-none" dirty="0"/>
              <a:t>We will explore some of the causes of rise in delta variant in following slides.</a:t>
            </a:r>
          </a:p>
          <a:p>
            <a:endParaRPr lang="x-none" dirty="0"/>
          </a:p>
          <a:p>
            <a:endParaRPr lang="x-none" dirty="0"/>
          </a:p>
          <a:p>
            <a:endParaRPr lang="x-none" dirty="0"/>
          </a:p>
        </p:txBody>
      </p:sp>
    </p:spTree>
    <p:extLst>
      <p:ext uri="{BB962C8B-B14F-4D97-AF65-F5344CB8AC3E}">
        <p14:creationId xmlns:p14="http://schemas.microsoft.com/office/powerpoint/2010/main" val="399243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12</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4442242" cy="1569660"/>
          </a:xfrm>
          <a:prstGeom prst="rect">
            <a:avLst/>
          </a:prstGeom>
          <a:noFill/>
        </p:spPr>
        <p:txBody>
          <a:bodyPr wrap="none" rtlCol="0">
            <a:spAutoFit/>
          </a:bodyPr>
          <a:lstStyle/>
          <a:p>
            <a:pPr rtl="0">
              <a:spcBef>
                <a:spcPts val="0"/>
              </a:spcBef>
              <a:spcAft>
                <a:spcPts val="0"/>
              </a:spcAft>
            </a:pPr>
            <a:r>
              <a:rPr lang="x-none" sz="1800" b="1" dirty="0">
                <a:latin typeface="Arial" panose="020B0604020202020204" pitchFamily="34" charset="0"/>
              </a:rPr>
              <a:t>India: Cultural Event vs Positive Cases</a:t>
            </a:r>
            <a:endParaRPr lang="de-CH" sz="1800" b="1" i="0" u="none" strike="noStrike" dirty="0">
              <a:solidFill>
                <a:srgbClr val="000000"/>
              </a:solidFill>
              <a:effectLst/>
              <a:latin typeface="Arial" panose="020B0604020202020204" pitchFamily="34" charset="0"/>
            </a:endParaRPr>
          </a:p>
          <a:p>
            <a:pPr rtl="0">
              <a:spcBef>
                <a:spcPts val="0"/>
              </a:spcBef>
              <a:spcAft>
                <a:spcPts val="0"/>
              </a:spcAft>
            </a:pPr>
            <a:endParaRPr lang="de-CH" sz="3200" b="0" dirty="0">
              <a:effectLst/>
            </a:endParaRPr>
          </a:p>
          <a:p>
            <a:br>
              <a:rPr lang="de-CH" sz="3200" dirty="0"/>
            </a:br>
            <a:endParaRPr lang="x-none" dirty="0"/>
          </a:p>
        </p:txBody>
      </p:sp>
      <p:pic>
        <p:nvPicPr>
          <p:cNvPr id="3" name="Picture 2" descr="Chart, histogram&#10;&#10;Description automatically generated">
            <a:extLst>
              <a:ext uri="{FF2B5EF4-FFF2-40B4-BE49-F238E27FC236}">
                <a16:creationId xmlns:a16="http://schemas.microsoft.com/office/drawing/2014/main" id="{05A7981F-7C02-4F94-AD13-B8E4B266B74F}"/>
              </a:ext>
            </a:extLst>
          </p:cNvPr>
          <p:cNvPicPr>
            <a:picLocks noChangeAspect="1"/>
          </p:cNvPicPr>
          <p:nvPr/>
        </p:nvPicPr>
        <p:blipFill>
          <a:blip r:embed="rId3"/>
          <a:stretch>
            <a:fillRect/>
          </a:stretch>
        </p:blipFill>
        <p:spPr>
          <a:xfrm>
            <a:off x="1414462" y="933450"/>
            <a:ext cx="9363075" cy="4991100"/>
          </a:xfrm>
          <a:prstGeom prst="rect">
            <a:avLst/>
          </a:prstGeom>
        </p:spPr>
      </p:pic>
    </p:spTree>
    <p:extLst>
      <p:ext uri="{BB962C8B-B14F-4D97-AF65-F5344CB8AC3E}">
        <p14:creationId xmlns:p14="http://schemas.microsoft.com/office/powerpoint/2010/main" val="239551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13</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6276077" cy="1569660"/>
          </a:xfrm>
          <a:prstGeom prst="rect">
            <a:avLst/>
          </a:prstGeom>
          <a:noFill/>
        </p:spPr>
        <p:txBody>
          <a:bodyPr wrap="none" rtlCol="0">
            <a:spAutoFit/>
          </a:bodyPr>
          <a:lstStyle/>
          <a:p>
            <a:pPr rtl="0">
              <a:spcBef>
                <a:spcPts val="0"/>
              </a:spcBef>
              <a:spcAft>
                <a:spcPts val="0"/>
              </a:spcAft>
            </a:pPr>
            <a:r>
              <a:rPr lang="x-none" sz="1800" b="1" i="0" u="none" strike="noStrike" dirty="0">
                <a:solidFill>
                  <a:srgbClr val="000000"/>
                </a:solidFill>
                <a:effectLst/>
                <a:latin typeface="Arial" panose="020B0604020202020204" pitchFamily="34" charset="0"/>
              </a:rPr>
              <a:t>India: Rise of Delta </a:t>
            </a:r>
            <a:r>
              <a:rPr lang="x-none" sz="1800" b="1" dirty="0">
                <a:latin typeface="Arial" panose="020B0604020202020204" pitchFamily="34" charset="0"/>
              </a:rPr>
              <a:t>during the period of mass gathering</a:t>
            </a:r>
            <a:endParaRPr lang="de-CH" sz="1800" b="1" i="0" u="none" strike="noStrike" dirty="0">
              <a:solidFill>
                <a:srgbClr val="000000"/>
              </a:solidFill>
              <a:effectLst/>
              <a:latin typeface="Arial" panose="020B0604020202020204" pitchFamily="34" charset="0"/>
            </a:endParaRPr>
          </a:p>
          <a:p>
            <a:pPr rtl="0">
              <a:spcBef>
                <a:spcPts val="0"/>
              </a:spcBef>
              <a:spcAft>
                <a:spcPts val="0"/>
              </a:spcAft>
            </a:pPr>
            <a:endParaRPr lang="de-CH" sz="3200" b="0" dirty="0">
              <a:effectLst/>
            </a:endParaRPr>
          </a:p>
          <a:p>
            <a:br>
              <a:rPr lang="de-CH" sz="3200" dirty="0"/>
            </a:br>
            <a:endParaRPr lang="x-none" dirty="0"/>
          </a:p>
        </p:txBody>
      </p:sp>
      <p:pic>
        <p:nvPicPr>
          <p:cNvPr id="4" name="Picture 3" descr="Chart&#10;&#10;Description automatically generated">
            <a:extLst>
              <a:ext uri="{FF2B5EF4-FFF2-40B4-BE49-F238E27FC236}">
                <a16:creationId xmlns:a16="http://schemas.microsoft.com/office/drawing/2014/main" id="{0B853396-BC7D-41CB-852A-5DDF082DA04B}"/>
              </a:ext>
            </a:extLst>
          </p:cNvPr>
          <p:cNvPicPr>
            <a:picLocks noChangeAspect="1"/>
          </p:cNvPicPr>
          <p:nvPr/>
        </p:nvPicPr>
        <p:blipFill>
          <a:blip r:embed="rId3"/>
          <a:stretch>
            <a:fillRect/>
          </a:stretch>
        </p:blipFill>
        <p:spPr>
          <a:xfrm>
            <a:off x="1414462" y="933450"/>
            <a:ext cx="9363075" cy="4991100"/>
          </a:xfrm>
          <a:prstGeom prst="rect">
            <a:avLst/>
          </a:prstGeom>
        </p:spPr>
      </p:pic>
    </p:spTree>
    <p:extLst>
      <p:ext uri="{BB962C8B-B14F-4D97-AF65-F5344CB8AC3E}">
        <p14:creationId xmlns:p14="http://schemas.microsoft.com/office/powerpoint/2010/main" val="289850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14</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95110" y="566562"/>
            <a:ext cx="7224889" cy="1077218"/>
          </a:xfrm>
          <a:prstGeom prst="rect">
            <a:avLst/>
          </a:prstGeom>
          <a:noFill/>
        </p:spPr>
        <p:txBody>
          <a:bodyPr wrap="square" rtlCol="0">
            <a:spAutoFit/>
          </a:bodyPr>
          <a:lstStyle/>
          <a:p>
            <a:r>
              <a:rPr lang="x-none" sz="1800" b="1" dirty="0">
                <a:latin typeface="Arial" panose="020B0604020202020204" pitchFamily="34" charset="0"/>
              </a:rPr>
              <a:t>UK: Rise of Cases in Summer holiday</a:t>
            </a:r>
            <a:endParaRPr lang="de-CH" sz="3200" b="0" dirty="0">
              <a:effectLst/>
            </a:endParaRPr>
          </a:p>
          <a:p>
            <a:br>
              <a:rPr lang="de-CH" sz="3200" dirty="0"/>
            </a:br>
            <a:endParaRPr lang="x-none" dirty="0"/>
          </a:p>
        </p:txBody>
      </p:sp>
      <p:pic>
        <p:nvPicPr>
          <p:cNvPr id="3" name="Picture 2" descr="Chart, histogram&#10;&#10;Description automatically generated">
            <a:extLst>
              <a:ext uri="{FF2B5EF4-FFF2-40B4-BE49-F238E27FC236}">
                <a16:creationId xmlns:a16="http://schemas.microsoft.com/office/drawing/2014/main" id="{BC07499A-08A8-4DD6-923D-C94B1E37318C}"/>
              </a:ext>
            </a:extLst>
          </p:cNvPr>
          <p:cNvPicPr>
            <a:picLocks noChangeAspect="1"/>
          </p:cNvPicPr>
          <p:nvPr/>
        </p:nvPicPr>
        <p:blipFill>
          <a:blip r:embed="rId3"/>
          <a:stretch>
            <a:fillRect/>
          </a:stretch>
        </p:blipFill>
        <p:spPr>
          <a:xfrm>
            <a:off x="1414462" y="933450"/>
            <a:ext cx="9363075" cy="4991100"/>
          </a:xfrm>
          <a:prstGeom prst="rect">
            <a:avLst/>
          </a:prstGeom>
        </p:spPr>
      </p:pic>
    </p:spTree>
    <p:extLst>
      <p:ext uri="{BB962C8B-B14F-4D97-AF65-F5344CB8AC3E}">
        <p14:creationId xmlns:p14="http://schemas.microsoft.com/office/powerpoint/2010/main" val="127573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15</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6186309" cy="1569660"/>
          </a:xfrm>
          <a:prstGeom prst="rect">
            <a:avLst/>
          </a:prstGeom>
          <a:noFill/>
        </p:spPr>
        <p:txBody>
          <a:bodyPr wrap="none" rtlCol="0">
            <a:spAutoFit/>
          </a:bodyPr>
          <a:lstStyle/>
          <a:p>
            <a:pPr rtl="0">
              <a:spcBef>
                <a:spcPts val="0"/>
              </a:spcBef>
              <a:spcAft>
                <a:spcPts val="0"/>
              </a:spcAft>
            </a:pPr>
            <a:r>
              <a:rPr lang="x-none" sz="1800" b="1" i="0" u="none" strike="noStrike" dirty="0">
                <a:solidFill>
                  <a:srgbClr val="000000"/>
                </a:solidFill>
                <a:effectLst/>
                <a:latin typeface="Arial" panose="020B0604020202020204" pitchFamily="34" charset="0"/>
              </a:rPr>
              <a:t>India (</a:t>
            </a:r>
            <a:r>
              <a:rPr lang="x-none" sz="1800" b="1" i="0" u="none" strike="noStrike" dirty="0" err="1">
                <a:solidFill>
                  <a:srgbClr val="000000"/>
                </a:solidFill>
                <a:effectLst/>
                <a:latin typeface="Arial" panose="020B0604020202020204" pitchFamily="34" charset="0"/>
              </a:rPr>
              <a:t>Maharastra</a:t>
            </a:r>
            <a:r>
              <a:rPr lang="x-none" sz="1800" b="1" i="0" u="none" strike="noStrike" dirty="0">
                <a:solidFill>
                  <a:srgbClr val="000000"/>
                </a:solidFill>
                <a:effectLst/>
                <a:latin typeface="Arial" panose="020B0604020202020204" pitchFamily="34" charset="0"/>
              </a:rPr>
              <a:t>)</a:t>
            </a:r>
            <a:r>
              <a:rPr lang="x-none" sz="1800" b="1" dirty="0">
                <a:latin typeface="Arial" panose="020B0604020202020204" pitchFamily="34" charset="0"/>
              </a:rPr>
              <a:t>: Lockdown effects to positive cases</a:t>
            </a:r>
            <a:endParaRPr lang="de-CH" sz="1800" b="1" i="0" u="none" strike="noStrike" dirty="0">
              <a:solidFill>
                <a:srgbClr val="000000"/>
              </a:solidFill>
              <a:effectLst/>
              <a:latin typeface="Arial" panose="020B0604020202020204" pitchFamily="34" charset="0"/>
            </a:endParaRPr>
          </a:p>
          <a:p>
            <a:pPr rtl="0">
              <a:spcBef>
                <a:spcPts val="0"/>
              </a:spcBef>
              <a:spcAft>
                <a:spcPts val="0"/>
              </a:spcAft>
            </a:pPr>
            <a:endParaRPr lang="de-CH" sz="3200" b="0" dirty="0">
              <a:effectLst/>
            </a:endParaRPr>
          </a:p>
          <a:p>
            <a:br>
              <a:rPr lang="de-CH" sz="3200" dirty="0"/>
            </a:br>
            <a:endParaRPr lang="x-none" dirty="0"/>
          </a:p>
        </p:txBody>
      </p:sp>
      <p:pic>
        <p:nvPicPr>
          <p:cNvPr id="3" name="Picture 2" descr="Chart&#10;&#10;Description automatically generated">
            <a:extLst>
              <a:ext uri="{FF2B5EF4-FFF2-40B4-BE49-F238E27FC236}">
                <a16:creationId xmlns:a16="http://schemas.microsoft.com/office/drawing/2014/main" id="{6169BFEA-D601-4C60-A2C1-86492ACBE539}"/>
              </a:ext>
            </a:extLst>
          </p:cNvPr>
          <p:cNvPicPr>
            <a:picLocks noChangeAspect="1"/>
          </p:cNvPicPr>
          <p:nvPr/>
        </p:nvPicPr>
        <p:blipFill>
          <a:blip r:embed="rId3"/>
          <a:stretch>
            <a:fillRect/>
          </a:stretch>
        </p:blipFill>
        <p:spPr>
          <a:xfrm>
            <a:off x="1414462" y="933450"/>
            <a:ext cx="9363075" cy="4991100"/>
          </a:xfrm>
          <a:prstGeom prst="rect">
            <a:avLst/>
          </a:prstGeom>
        </p:spPr>
      </p:pic>
    </p:spTree>
    <p:extLst>
      <p:ext uri="{BB962C8B-B14F-4D97-AF65-F5344CB8AC3E}">
        <p14:creationId xmlns:p14="http://schemas.microsoft.com/office/powerpoint/2010/main" val="84643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3</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16</a:t>
            </a:fld>
            <a:endParaRPr lang="de-DE"/>
          </a:p>
        </p:txBody>
      </p:sp>
      <p:sp>
        <p:nvSpPr>
          <p:cNvPr id="4" name="Text Placeholder 3"/>
          <p:cNvSpPr>
            <a:spLocks noGrp="1"/>
          </p:cNvSpPr>
          <p:nvPr>
            <p:ph type="body" idx="1"/>
          </p:nvPr>
        </p:nvSpPr>
        <p:spPr/>
        <p:txBody>
          <a:bodyPr/>
          <a:lstStyle/>
          <a:p>
            <a:r>
              <a:rPr lang="en-IN" dirty="0"/>
              <a:t>Agenda</a:t>
            </a:r>
          </a:p>
        </p:txBody>
      </p:sp>
      <p:sp>
        <p:nvSpPr>
          <p:cNvPr id="6" name="TextBox 5"/>
          <p:cNvSpPr txBox="1"/>
          <p:nvPr/>
        </p:nvSpPr>
        <p:spPr>
          <a:xfrm>
            <a:off x="457200" y="1582615"/>
            <a:ext cx="10410092" cy="1815882"/>
          </a:xfrm>
          <a:prstGeom prst="rect">
            <a:avLst/>
          </a:prstGeom>
          <a:noFill/>
        </p:spPr>
        <p:txBody>
          <a:bodyPr wrap="square" rtlCol="0">
            <a:spAutoFit/>
          </a:bodyPr>
          <a:lstStyle/>
          <a:p>
            <a:pPr marL="285750" indent="-285750">
              <a:buFont typeface="Wingdings" panose="05000000000000000000" pitchFamily="2" charset="2"/>
              <a:buChar char="Ø"/>
            </a:pPr>
            <a:r>
              <a:rPr lang="en-IN" dirty="0"/>
              <a:t>The Delta Variant analysis in Germany.</a:t>
            </a:r>
          </a:p>
          <a:p>
            <a:endParaRPr lang="en-IN" dirty="0"/>
          </a:p>
          <a:p>
            <a:pPr marL="285750" indent="-285750">
              <a:buFont typeface="Wingdings" panose="05000000000000000000" pitchFamily="2" charset="2"/>
              <a:buChar char="Ø"/>
            </a:pPr>
            <a:r>
              <a:rPr lang="en-IN" dirty="0"/>
              <a:t>Look into the Datasets and have Insights into it.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Building a SARIMAX Model to analyse the current and Future Situations in Germany.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Drawing Conclusion as how the Delta Variant is affecting the current COVID situation in Germany and how it affects in future at the end of September.</a:t>
            </a:r>
          </a:p>
        </p:txBody>
      </p:sp>
    </p:spTree>
    <p:extLst>
      <p:ext uri="{BB962C8B-B14F-4D97-AF65-F5344CB8AC3E}">
        <p14:creationId xmlns:p14="http://schemas.microsoft.com/office/powerpoint/2010/main" val="98389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17</a:t>
            </a:fld>
            <a:endParaRPr lang="de-DE"/>
          </a:p>
        </p:txBody>
      </p:sp>
      <p:sp>
        <p:nvSpPr>
          <p:cNvPr id="4" name="Text Placeholder 3"/>
          <p:cNvSpPr>
            <a:spLocks noGrp="1"/>
          </p:cNvSpPr>
          <p:nvPr>
            <p:ph type="body" idx="1"/>
          </p:nvPr>
        </p:nvSpPr>
        <p:spPr/>
        <p:txBody>
          <a:bodyPr/>
          <a:lstStyle/>
          <a:p>
            <a:r>
              <a:rPr lang="en-IN" dirty="0"/>
              <a:t>Datasets and Pre-processing.</a:t>
            </a:r>
          </a:p>
        </p:txBody>
      </p:sp>
      <p:sp>
        <p:nvSpPr>
          <p:cNvPr id="5" name="TextBox 4"/>
          <p:cNvSpPr txBox="1"/>
          <p:nvPr/>
        </p:nvSpPr>
        <p:spPr>
          <a:xfrm>
            <a:off x="457200" y="1582615"/>
            <a:ext cx="10410092" cy="1169551"/>
          </a:xfrm>
          <a:prstGeom prst="rect">
            <a:avLst/>
          </a:prstGeom>
          <a:noFill/>
        </p:spPr>
        <p:txBody>
          <a:bodyPr wrap="square" rtlCol="0">
            <a:spAutoFit/>
          </a:bodyPr>
          <a:lstStyle/>
          <a:p>
            <a:pPr marL="285750" indent="-285750">
              <a:buFont typeface="Wingdings" panose="05000000000000000000" pitchFamily="2" charset="2"/>
              <a:buChar char="Ø"/>
            </a:pPr>
            <a:r>
              <a:rPr lang="en-IN" dirty="0"/>
              <a:t>The Delta and normal COVID datasets have been used.</a:t>
            </a:r>
          </a:p>
          <a:p>
            <a:pPr marL="285750" indent="-285750">
              <a:buFont typeface="Wingdings" panose="05000000000000000000" pitchFamily="2" charset="2"/>
              <a:buChar char="Ø"/>
            </a:pPr>
            <a:r>
              <a:rPr lang="en-GB" dirty="0"/>
              <a:t>This dataset talks about the 2 weeks Delta cases have been found for total number of tests done for all other variants.</a:t>
            </a:r>
            <a:endParaRPr lang="en-IN" dirty="0"/>
          </a:p>
          <a:p>
            <a:pPr marL="285750" indent="-285750">
              <a:buFont typeface="Wingdings" panose="05000000000000000000" pitchFamily="2" charset="2"/>
              <a:buChar char="Ø"/>
            </a:pPr>
            <a:r>
              <a:rPr lang="en-GB" dirty="0"/>
              <a:t>The datasets are pre-processed according to Germany cases, also The first Delta case in Germany was reported in February 2</a:t>
            </a:r>
            <a:r>
              <a:rPr lang="en-GB" baseline="30000" dirty="0"/>
              <a:t>nd</a:t>
            </a:r>
            <a:r>
              <a:rPr lang="en-GB" dirty="0"/>
              <a:t> week.</a:t>
            </a:r>
            <a:endParaRPr lang="en-IN" dirty="0"/>
          </a:p>
          <a:p>
            <a:pPr marL="285750" indent="-285750">
              <a:buFont typeface="Wingdings" panose="05000000000000000000" pitchFamily="2" charset="2"/>
              <a:buChar char="Ø"/>
            </a:pPr>
            <a:endParaRPr lang="en-IN" dirty="0"/>
          </a:p>
        </p:txBody>
      </p:sp>
      <p:pic>
        <p:nvPicPr>
          <p:cNvPr id="6" name="Picture 5" descr="Table&#10;&#10;Description automatically generated"/>
          <p:cNvPicPr/>
          <p:nvPr/>
        </p:nvPicPr>
        <p:blipFill>
          <a:blip r:embed="rId2"/>
          <a:stretch>
            <a:fillRect/>
          </a:stretch>
        </p:blipFill>
        <p:spPr>
          <a:xfrm>
            <a:off x="540070" y="3398497"/>
            <a:ext cx="5731510" cy="2580640"/>
          </a:xfrm>
          <a:prstGeom prst="rect">
            <a:avLst/>
          </a:prstGeom>
        </p:spPr>
      </p:pic>
      <p:pic>
        <p:nvPicPr>
          <p:cNvPr id="7" name="Picture 6" descr="Table&#10;&#10;Description automatically generated"/>
          <p:cNvPicPr/>
          <p:nvPr/>
        </p:nvPicPr>
        <p:blipFill>
          <a:blip r:embed="rId3"/>
          <a:stretch>
            <a:fillRect/>
          </a:stretch>
        </p:blipFill>
        <p:spPr>
          <a:xfrm>
            <a:off x="6373690" y="2469173"/>
            <a:ext cx="5048250" cy="3162300"/>
          </a:xfrm>
          <a:prstGeom prst="rect">
            <a:avLst/>
          </a:prstGeom>
        </p:spPr>
      </p:pic>
    </p:spTree>
    <p:extLst>
      <p:ext uri="{BB962C8B-B14F-4D97-AF65-F5344CB8AC3E}">
        <p14:creationId xmlns:p14="http://schemas.microsoft.com/office/powerpoint/2010/main" val="220342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18</a:t>
            </a:fld>
            <a:endParaRPr lang="de-DE"/>
          </a:p>
        </p:txBody>
      </p:sp>
      <p:sp>
        <p:nvSpPr>
          <p:cNvPr id="4" name="Text Placeholder 3"/>
          <p:cNvSpPr>
            <a:spLocks noGrp="1"/>
          </p:cNvSpPr>
          <p:nvPr>
            <p:ph type="body" idx="1"/>
          </p:nvPr>
        </p:nvSpPr>
        <p:spPr/>
        <p:txBody>
          <a:bodyPr/>
          <a:lstStyle/>
          <a:p>
            <a:r>
              <a:rPr lang="en-IN" dirty="0"/>
              <a:t>Feature Engineering</a:t>
            </a:r>
          </a:p>
        </p:txBody>
      </p:sp>
      <p:sp>
        <p:nvSpPr>
          <p:cNvPr id="5" name="TextBox 4"/>
          <p:cNvSpPr txBox="1"/>
          <p:nvPr/>
        </p:nvSpPr>
        <p:spPr>
          <a:xfrm>
            <a:off x="457200" y="1582615"/>
            <a:ext cx="10410092" cy="1169551"/>
          </a:xfrm>
          <a:prstGeom prst="rect">
            <a:avLst/>
          </a:prstGeom>
          <a:noFill/>
        </p:spPr>
        <p:txBody>
          <a:bodyPr wrap="square" rtlCol="0">
            <a:spAutoFit/>
          </a:bodyPr>
          <a:lstStyle/>
          <a:p>
            <a:pPr marL="285750" indent="-285750">
              <a:buFont typeface="Wingdings" panose="05000000000000000000" pitchFamily="2" charset="2"/>
              <a:buChar char="Ø"/>
            </a:pPr>
            <a:r>
              <a:rPr lang="en-GB" dirty="0"/>
              <a:t>The Seasonal Auto-Regressive Integrated Moving Average is a regressive model used to calculate, predict and analyse the seasonal data like COVID cases, temperatures and other factors that appear in seasonal behaviour.</a:t>
            </a:r>
          </a:p>
          <a:p>
            <a:pPr marL="285750" indent="-285750">
              <a:buFont typeface="Wingdings" panose="05000000000000000000" pitchFamily="2" charset="2"/>
              <a:buChar char="Ø"/>
            </a:pPr>
            <a:r>
              <a:rPr lang="en-GB" dirty="0"/>
              <a:t>It is mainly used for Time series analysis like if the situation in time t, and how it changes in time t+1 by calculating the moving average for seasonal patterns.</a:t>
            </a:r>
            <a:endParaRPr lang="en-IN" dirty="0"/>
          </a:p>
          <a:p>
            <a:pPr marL="285750" indent="-285750">
              <a:buFont typeface="Wingdings" panose="05000000000000000000" pitchFamily="2" charset="2"/>
              <a:buChar char="Ø"/>
            </a:pPr>
            <a:endParaRPr lang="en-IN" dirty="0"/>
          </a:p>
        </p:txBody>
      </p:sp>
      <p:pic>
        <p:nvPicPr>
          <p:cNvPr id="8" name="Picture 7" descr="Chart, histogram&#10;&#10;Description automatically generated"/>
          <p:cNvPicPr/>
          <p:nvPr/>
        </p:nvPicPr>
        <p:blipFill>
          <a:blip r:embed="rId2"/>
          <a:stretch>
            <a:fillRect/>
          </a:stretch>
        </p:blipFill>
        <p:spPr>
          <a:xfrm>
            <a:off x="955723" y="2752166"/>
            <a:ext cx="4495507" cy="3220549"/>
          </a:xfrm>
          <a:prstGeom prst="rect">
            <a:avLst/>
          </a:prstGeom>
        </p:spPr>
      </p:pic>
      <p:pic>
        <p:nvPicPr>
          <p:cNvPr id="10" name="Picture 9" descr="Chart, line chart, histogram&#10;&#10;Description automatically generated"/>
          <p:cNvPicPr/>
          <p:nvPr/>
        </p:nvPicPr>
        <p:blipFill>
          <a:blip r:embed="rId3"/>
          <a:stretch>
            <a:fillRect/>
          </a:stretch>
        </p:blipFill>
        <p:spPr>
          <a:xfrm>
            <a:off x="5949753" y="2779457"/>
            <a:ext cx="4589293" cy="3070358"/>
          </a:xfrm>
          <a:prstGeom prst="rect">
            <a:avLst/>
          </a:prstGeom>
        </p:spPr>
      </p:pic>
      <p:sp>
        <p:nvSpPr>
          <p:cNvPr id="11" name="Rectangle 10"/>
          <p:cNvSpPr/>
          <p:nvPr/>
        </p:nvSpPr>
        <p:spPr>
          <a:xfrm>
            <a:off x="1482235" y="5972715"/>
            <a:ext cx="3717684" cy="307777"/>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Line plot of everyday COVID cases in Germany.</a:t>
            </a:r>
            <a:endParaRPr lang="en-IN" dirty="0"/>
          </a:p>
        </p:txBody>
      </p:sp>
      <p:sp>
        <p:nvSpPr>
          <p:cNvPr id="12" name="Rectangle 11"/>
          <p:cNvSpPr/>
          <p:nvPr/>
        </p:nvSpPr>
        <p:spPr>
          <a:xfrm>
            <a:off x="6495608" y="5877106"/>
            <a:ext cx="3796232" cy="307777"/>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Line plot of everyday COVID deaths in Germany.</a:t>
            </a:r>
            <a:endParaRPr lang="en-IN" dirty="0"/>
          </a:p>
        </p:txBody>
      </p:sp>
    </p:spTree>
    <p:extLst>
      <p:ext uri="{BB962C8B-B14F-4D97-AF65-F5344CB8AC3E}">
        <p14:creationId xmlns:p14="http://schemas.microsoft.com/office/powerpoint/2010/main" val="20810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19</a:t>
            </a:fld>
            <a:endParaRPr lang="de-DE"/>
          </a:p>
        </p:txBody>
      </p:sp>
      <p:sp>
        <p:nvSpPr>
          <p:cNvPr id="4" name="Text Placeholder 3"/>
          <p:cNvSpPr>
            <a:spLocks noGrp="1"/>
          </p:cNvSpPr>
          <p:nvPr>
            <p:ph type="body" idx="1"/>
          </p:nvPr>
        </p:nvSpPr>
        <p:spPr/>
        <p:txBody>
          <a:bodyPr/>
          <a:lstStyle/>
          <a:p>
            <a:r>
              <a:rPr lang="en-IN" dirty="0"/>
              <a:t>Model Approximation</a:t>
            </a:r>
          </a:p>
        </p:txBody>
      </p:sp>
      <p:sp>
        <p:nvSpPr>
          <p:cNvPr id="5" name="TextBox 4"/>
          <p:cNvSpPr txBox="1"/>
          <p:nvPr/>
        </p:nvSpPr>
        <p:spPr>
          <a:xfrm>
            <a:off x="457200" y="1582615"/>
            <a:ext cx="10410092" cy="738664"/>
          </a:xfrm>
          <a:prstGeom prst="rect">
            <a:avLst/>
          </a:prstGeom>
          <a:noFill/>
        </p:spPr>
        <p:txBody>
          <a:bodyPr wrap="square" rtlCol="0">
            <a:spAutoFit/>
          </a:bodyPr>
          <a:lstStyle/>
          <a:p>
            <a:r>
              <a:rPr lang="en-GB" dirty="0"/>
              <a:t>The orange line representing the model predicted values as it almost predicted correctly to the real cases and deaths. We can see that the approximation is almost accurate.</a:t>
            </a:r>
            <a:endParaRPr lang="en-IN" dirty="0"/>
          </a:p>
          <a:p>
            <a:pPr marL="285750" indent="-285750">
              <a:buFont typeface="Wingdings" panose="05000000000000000000" pitchFamily="2" charset="2"/>
              <a:buChar char="Ø"/>
            </a:pPr>
            <a:endParaRPr lang="en-IN" dirty="0"/>
          </a:p>
        </p:txBody>
      </p:sp>
      <p:pic>
        <p:nvPicPr>
          <p:cNvPr id="13" name="Picture 12"/>
          <p:cNvPicPr>
            <a:picLocks noChangeAspect="1"/>
          </p:cNvPicPr>
          <p:nvPr/>
        </p:nvPicPr>
        <p:blipFill>
          <a:blip r:embed="rId2"/>
          <a:stretch>
            <a:fillRect/>
          </a:stretch>
        </p:blipFill>
        <p:spPr>
          <a:xfrm>
            <a:off x="671804" y="2751057"/>
            <a:ext cx="5449060" cy="2743583"/>
          </a:xfrm>
          <a:prstGeom prst="rect">
            <a:avLst/>
          </a:prstGeom>
        </p:spPr>
      </p:pic>
      <p:pic>
        <p:nvPicPr>
          <p:cNvPr id="14" name="Picture 13"/>
          <p:cNvPicPr>
            <a:picLocks noChangeAspect="1"/>
          </p:cNvPicPr>
          <p:nvPr/>
        </p:nvPicPr>
        <p:blipFill>
          <a:blip r:embed="rId3"/>
          <a:stretch>
            <a:fillRect/>
          </a:stretch>
        </p:blipFill>
        <p:spPr>
          <a:xfrm>
            <a:off x="5934800" y="2739150"/>
            <a:ext cx="5363323" cy="2667372"/>
          </a:xfrm>
          <a:prstGeom prst="rect">
            <a:avLst/>
          </a:prstGeom>
        </p:spPr>
      </p:pic>
      <p:sp>
        <p:nvSpPr>
          <p:cNvPr id="15" name="Rectangle 14"/>
          <p:cNvSpPr/>
          <p:nvPr/>
        </p:nvSpPr>
        <p:spPr>
          <a:xfrm>
            <a:off x="5029860" y="5425900"/>
            <a:ext cx="2182008" cy="307777"/>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Line plot for approximation</a:t>
            </a:r>
            <a:endParaRPr lang="en-IN" dirty="0"/>
          </a:p>
        </p:txBody>
      </p:sp>
    </p:spTree>
    <p:extLst>
      <p:ext uri="{BB962C8B-B14F-4D97-AF65-F5344CB8AC3E}">
        <p14:creationId xmlns:p14="http://schemas.microsoft.com/office/powerpoint/2010/main" val="14983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9" name="TextBox 18">
            <a:extLst>
              <a:ext uri="{FF2B5EF4-FFF2-40B4-BE49-F238E27FC236}">
                <a16:creationId xmlns:a16="http://schemas.microsoft.com/office/drawing/2014/main" id="{6A52844E-712D-4C80-8BC7-96C4ED89BF9B}"/>
              </a:ext>
            </a:extLst>
          </p:cNvPr>
          <p:cNvSpPr txBox="1"/>
          <p:nvPr/>
        </p:nvSpPr>
        <p:spPr>
          <a:xfrm>
            <a:off x="891047" y="1634265"/>
            <a:ext cx="4412090" cy="4185761"/>
          </a:xfrm>
          <a:prstGeom prst="rect">
            <a:avLst/>
          </a:prstGeom>
          <a:noFill/>
        </p:spPr>
        <p:txBody>
          <a:bodyPr wrap="square">
            <a:spAutoFit/>
          </a:bodyPr>
          <a:lstStyle/>
          <a:p>
            <a:pPr rtl="0">
              <a:spcBef>
                <a:spcPts val="0"/>
              </a:spcBef>
              <a:spcAft>
                <a:spcPts val="0"/>
              </a:spcAft>
            </a:pPr>
            <a:endParaRPr lang="de-CH" b="0" dirty="0">
              <a:effectLst/>
            </a:endParaRPr>
          </a:p>
          <a:p>
            <a:pPr marL="342900" indent="-342900" rtl="0" fontAlgn="base">
              <a:spcBef>
                <a:spcPts val="0"/>
              </a:spcBef>
              <a:spcAft>
                <a:spcPts val="0"/>
              </a:spcAft>
              <a:buFont typeface="+mj-lt"/>
              <a:buAutoNum type="arabicPeriod"/>
            </a:pPr>
            <a:r>
              <a:rPr lang="x-none" sz="1400" b="1" i="0" u="none" strike="noStrike" dirty="0">
                <a:solidFill>
                  <a:srgbClr val="000000"/>
                </a:solidFill>
                <a:effectLst/>
                <a:latin typeface="Arial" panose="020B0604020202020204" pitchFamily="34" charset="0"/>
              </a:rPr>
              <a:t> </a:t>
            </a:r>
            <a:r>
              <a:rPr lang="de-CH" sz="1400" b="1" i="0" u="none" strike="noStrike" dirty="0">
                <a:solidFill>
                  <a:srgbClr val="000000"/>
                </a:solidFill>
                <a:effectLst/>
                <a:latin typeface="Arial" panose="020B0604020202020204" pitchFamily="34" charset="0"/>
              </a:rPr>
              <a:t>Overview</a:t>
            </a:r>
          </a:p>
          <a:p>
            <a:pPr marL="342900" indent="-342900" rtl="0" fontAlgn="base">
              <a:spcBef>
                <a:spcPts val="0"/>
              </a:spcBef>
              <a:spcAft>
                <a:spcPts val="0"/>
              </a:spcAft>
              <a:buFont typeface="+mj-lt"/>
              <a:buAutoNum type="arabicPeriod"/>
            </a:pPr>
            <a:r>
              <a:rPr lang="x-none" sz="1400" b="1" i="0" u="none" strike="noStrike" dirty="0">
                <a:solidFill>
                  <a:srgbClr val="000000"/>
                </a:solidFill>
                <a:effectLst/>
                <a:latin typeface="Arial" panose="020B0604020202020204" pitchFamily="34" charset="0"/>
              </a:rPr>
              <a:t> </a:t>
            </a:r>
            <a:r>
              <a:rPr lang="de-CH" sz="1400" b="1" i="0" u="none" strike="noStrike" dirty="0">
                <a:solidFill>
                  <a:srgbClr val="000000"/>
                </a:solidFill>
                <a:effectLst/>
                <a:latin typeface="Arial" panose="020B0604020202020204" pitchFamily="34" charset="0"/>
              </a:rPr>
              <a:t>Task 1</a:t>
            </a:r>
          </a:p>
          <a:p>
            <a:pPr marL="800100" lvl="1" indent="-342900" rtl="0" fontAlgn="base">
              <a:spcBef>
                <a:spcPts val="0"/>
              </a:spcBef>
              <a:spcAft>
                <a:spcPts val="0"/>
              </a:spcAft>
              <a:buFont typeface="+mj-lt"/>
              <a:buAutoNum type="arabicPeriod"/>
            </a:pPr>
            <a:r>
              <a:rPr lang="de-CH" sz="1400" b="0" i="0" u="none" strike="noStrike" dirty="0">
                <a:solidFill>
                  <a:srgbClr val="000000"/>
                </a:solidFill>
                <a:effectLst/>
                <a:latin typeface="Arial" panose="020B0604020202020204" pitchFamily="34" charset="0"/>
              </a:rPr>
              <a:t>Dataset and Preprocessing</a:t>
            </a:r>
          </a:p>
          <a:p>
            <a:pPr marL="800100" lvl="1" indent="-342900" rtl="0" fontAlgn="base">
              <a:spcBef>
                <a:spcPts val="0"/>
              </a:spcBef>
              <a:spcAft>
                <a:spcPts val="0"/>
              </a:spcAft>
              <a:buFont typeface="+mj-lt"/>
              <a:buAutoNum type="arabicPeriod"/>
            </a:pPr>
            <a:r>
              <a:rPr lang="de-CH" sz="1400" b="0" i="0" u="none" strike="noStrike" dirty="0">
                <a:solidFill>
                  <a:srgbClr val="000000"/>
                </a:solidFill>
                <a:effectLst/>
                <a:latin typeface="Arial" panose="020B0604020202020204" pitchFamily="34" charset="0"/>
              </a:rPr>
              <a:t>Delta Variant Worldwide</a:t>
            </a:r>
          </a:p>
          <a:p>
            <a:pPr marL="800100" lvl="1" indent="-342900" rtl="0" fontAlgn="base">
              <a:spcBef>
                <a:spcPts val="0"/>
              </a:spcBef>
              <a:spcAft>
                <a:spcPts val="0"/>
              </a:spcAft>
              <a:buFont typeface="+mj-lt"/>
              <a:buAutoNum type="arabicPeriod"/>
            </a:pPr>
            <a:r>
              <a:rPr lang="de-CH" sz="1400" b="0" i="0" u="none" strike="noStrike" dirty="0">
                <a:solidFill>
                  <a:srgbClr val="000000"/>
                </a:solidFill>
                <a:effectLst/>
                <a:latin typeface="Arial" panose="020B0604020202020204" pitchFamily="34" charset="0"/>
              </a:rPr>
              <a:t>Delta Variant UK, India and Russia</a:t>
            </a:r>
          </a:p>
          <a:p>
            <a:pPr marL="800100" lvl="1" indent="-342900" rtl="0" fontAlgn="base">
              <a:spcBef>
                <a:spcPts val="0"/>
              </a:spcBef>
              <a:spcAft>
                <a:spcPts val="0"/>
              </a:spcAft>
              <a:buFont typeface="+mj-lt"/>
              <a:buAutoNum type="arabicPeriod"/>
            </a:pPr>
            <a:r>
              <a:rPr lang="de-CH" sz="1400" b="0" i="0" u="none" strike="noStrike" dirty="0">
                <a:solidFill>
                  <a:srgbClr val="000000"/>
                </a:solidFill>
                <a:effectLst/>
                <a:latin typeface="Arial" panose="020B0604020202020204" pitchFamily="34" charset="0"/>
              </a:rPr>
              <a:t>Delta cases VS  Total cases</a:t>
            </a:r>
          </a:p>
          <a:p>
            <a:pPr marL="342900" indent="-342900" rtl="0" fontAlgn="base">
              <a:spcBef>
                <a:spcPts val="0"/>
              </a:spcBef>
              <a:spcAft>
                <a:spcPts val="0"/>
              </a:spcAft>
              <a:buFont typeface="+mj-lt"/>
              <a:buAutoNum type="arabicPeriod"/>
            </a:pPr>
            <a:r>
              <a:rPr lang="x-none" sz="1400" b="1" i="0" u="none" strike="noStrike" dirty="0">
                <a:solidFill>
                  <a:srgbClr val="000000"/>
                </a:solidFill>
                <a:effectLst/>
                <a:latin typeface="Arial" panose="020B0604020202020204" pitchFamily="34" charset="0"/>
              </a:rPr>
              <a:t> </a:t>
            </a:r>
            <a:r>
              <a:rPr lang="de-CH" sz="1400" b="1" i="0" u="none" strike="noStrike" dirty="0">
                <a:solidFill>
                  <a:srgbClr val="000000"/>
                </a:solidFill>
                <a:effectLst/>
                <a:latin typeface="Arial" panose="020B0604020202020204" pitchFamily="34" charset="0"/>
              </a:rPr>
              <a:t>Task 2</a:t>
            </a:r>
            <a:r>
              <a:rPr lang="de-CH" b="1" dirty="0">
                <a:latin typeface="Arial" panose="020B0604020202020204" pitchFamily="34" charset="0"/>
              </a:rPr>
              <a:t> </a:t>
            </a:r>
          </a:p>
          <a:p>
            <a:pPr marL="342900" indent="-342900" rtl="0" fontAlgn="base">
              <a:spcBef>
                <a:spcPts val="0"/>
              </a:spcBef>
              <a:spcAft>
                <a:spcPts val="0"/>
              </a:spcAft>
              <a:buAutoNum type="arabicPeriod" startAt="4"/>
            </a:pPr>
            <a:r>
              <a:rPr lang="de-CH" sz="1400" b="1" i="0" u="none" strike="noStrike" dirty="0">
                <a:solidFill>
                  <a:srgbClr val="000000"/>
                </a:solidFill>
                <a:effectLst/>
                <a:latin typeface="Arial" panose="020B0604020202020204" pitchFamily="34" charset="0"/>
              </a:rPr>
              <a:t> Task 3</a:t>
            </a:r>
          </a:p>
          <a:p>
            <a:pPr fontAlgn="base"/>
            <a:r>
              <a:rPr lang="de-CH" dirty="0">
                <a:latin typeface="Arial" panose="020B0604020202020204" pitchFamily="34" charset="0"/>
              </a:rPr>
              <a:t>         1.    Datasets and Preprocessing.</a:t>
            </a:r>
          </a:p>
          <a:p>
            <a:pPr fontAlgn="base"/>
            <a:r>
              <a:rPr lang="de-CH" b="1" dirty="0">
                <a:latin typeface="Arial" panose="020B0604020202020204" pitchFamily="34" charset="0"/>
              </a:rPr>
              <a:t>         </a:t>
            </a:r>
            <a:r>
              <a:rPr lang="de-CH" dirty="0">
                <a:latin typeface="Arial" panose="020B0604020202020204" pitchFamily="34" charset="0"/>
              </a:rPr>
              <a:t>2.    Feature Engineering.</a:t>
            </a:r>
          </a:p>
          <a:p>
            <a:pPr fontAlgn="base"/>
            <a:r>
              <a:rPr lang="de-CH" dirty="0">
                <a:latin typeface="Arial" panose="020B0604020202020204" pitchFamily="34" charset="0"/>
              </a:rPr>
              <a:t>         3.    Model Approximation.</a:t>
            </a:r>
          </a:p>
          <a:p>
            <a:pPr fontAlgn="base"/>
            <a:r>
              <a:rPr lang="de-CH" dirty="0">
                <a:latin typeface="Arial" panose="020B0604020202020204" pitchFamily="34" charset="0"/>
              </a:rPr>
              <a:t>         4.    </a:t>
            </a:r>
            <a:r>
              <a:rPr lang="en-IN" dirty="0"/>
              <a:t>Trained Model future prediction.</a:t>
            </a:r>
          </a:p>
          <a:p>
            <a:pPr fontAlgn="base"/>
            <a:r>
              <a:rPr lang="en-IN" dirty="0"/>
              <a:t>         5.     Drawing Conclusion.</a:t>
            </a:r>
            <a:endParaRPr lang="de-CH" sz="1400" b="1"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AutoNum type="arabicPeriod" startAt="5"/>
            </a:pPr>
            <a:r>
              <a:rPr lang="de-CH" sz="1400" b="1" i="0" u="none" strike="noStrike" dirty="0">
                <a:solidFill>
                  <a:srgbClr val="000000"/>
                </a:solidFill>
                <a:effectLst/>
                <a:latin typeface="Arial" panose="020B0604020202020204" pitchFamily="34" charset="0"/>
              </a:rPr>
              <a:t>Task 4</a:t>
            </a:r>
          </a:p>
          <a:p>
            <a:pPr rtl="0" fontAlgn="base">
              <a:spcBef>
                <a:spcPts val="0"/>
              </a:spcBef>
              <a:spcAft>
                <a:spcPts val="0"/>
              </a:spcAft>
            </a:pPr>
            <a:r>
              <a:rPr lang="de-CH" dirty="0">
                <a:latin typeface="Arial" panose="020B0604020202020204" pitchFamily="34" charset="0"/>
              </a:rPr>
              <a:t>         1.    Summarizing Previous Tasks.</a:t>
            </a:r>
          </a:p>
          <a:p>
            <a:pPr rtl="0" fontAlgn="base">
              <a:spcBef>
                <a:spcPts val="0"/>
              </a:spcBef>
              <a:spcAft>
                <a:spcPts val="0"/>
              </a:spcAft>
            </a:pPr>
            <a:r>
              <a:rPr lang="de-CH" dirty="0">
                <a:latin typeface="Arial" panose="020B0604020202020204" pitchFamily="34" charset="0"/>
              </a:rPr>
              <a:t>         2.     Interpreting of Preventing.</a:t>
            </a:r>
          </a:p>
          <a:p>
            <a:pPr rtl="0" fontAlgn="base">
              <a:spcBef>
                <a:spcPts val="0"/>
              </a:spcBef>
              <a:spcAft>
                <a:spcPts val="0"/>
              </a:spcAft>
            </a:pPr>
            <a:r>
              <a:rPr lang="de-CH" sz="1400" i="0" u="none" strike="noStrike" dirty="0">
                <a:solidFill>
                  <a:srgbClr val="000000"/>
                </a:solidFill>
                <a:effectLst/>
                <a:latin typeface="Arial" panose="020B0604020202020204" pitchFamily="34" charset="0"/>
              </a:rPr>
              <a:t>         3.     Preventive </a:t>
            </a:r>
            <a:r>
              <a:rPr lang="de-CH" sz="1400" i="0" u="none" strike="noStrike">
                <a:solidFill>
                  <a:srgbClr val="000000"/>
                </a:solidFill>
                <a:effectLst/>
                <a:latin typeface="Arial" panose="020B0604020202020204" pitchFamily="34" charset="0"/>
              </a:rPr>
              <a:t>measures from Government.</a:t>
            </a:r>
            <a:endParaRPr lang="de-CH" sz="1400" i="0" u="none" strike="noStrike" dirty="0">
              <a:solidFill>
                <a:srgbClr val="000000"/>
              </a:solidFill>
              <a:effectLst/>
              <a:latin typeface="Arial" panose="020B0604020202020204" pitchFamily="34" charset="0"/>
            </a:endParaRPr>
          </a:p>
          <a:p>
            <a:pPr rtl="0" fontAlgn="base">
              <a:spcBef>
                <a:spcPts val="0"/>
              </a:spcBef>
              <a:spcAft>
                <a:spcPts val="0"/>
              </a:spcAft>
            </a:pPr>
            <a:r>
              <a:rPr lang="en-IN" b="1" dirty="0">
                <a:latin typeface="Arial" panose="020B0604020202020204" pitchFamily="34" charset="0"/>
              </a:rPr>
              <a:t>6.     </a:t>
            </a:r>
            <a:r>
              <a:rPr lang="de-CH" sz="1400" b="1" i="0" u="none" strike="noStrike" dirty="0">
                <a:solidFill>
                  <a:srgbClr val="000000"/>
                </a:solidFill>
                <a:effectLst/>
                <a:latin typeface="Arial" panose="020B0604020202020204" pitchFamily="34" charset="0"/>
              </a:rPr>
              <a:t>Conclusion</a:t>
            </a:r>
          </a:p>
        </p:txBody>
      </p:sp>
      <p:sp>
        <p:nvSpPr>
          <p:cNvPr id="23" name="TextBox 22">
            <a:extLst>
              <a:ext uri="{FF2B5EF4-FFF2-40B4-BE49-F238E27FC236}">
                <a16:creationId xmlns:a16="http://schemas.microsoft.com/office/drawing/2014/main" id="{2B27AA6E-F06F-4FB2-BF85-BA499C0BDA8E}"/>
              </a:ext>
            </a:extLst>
          </p:cNvPr>
          <p:cNvSpPr txBox="1"/>
          <p:nvPr/>
        </p:nvSpPr>
        <p:spPr>
          <a:xfrm>
            <a:off x="766870" y="462845"/>
            <a:ext cx="1518364" cy="461665"/>
          </a:xfrm>
          <a:prstGeom prst="rect">
            <a:avLst/>
          </a:prstGeom>
          <a:noFill/>
        </p:spPr>
        <p:txBody>
          <a:bodyPr wrap="none" rtlCol="0">
            <a:spAutoFit/>
          </a:bodyPr>
          <a:lstStyle/>
          <a:p>
            <a:r>
              <a:rPr kumimoji="0" lang="de-CH" sz="24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Contents</a:t>
            </a:r>
            <a:endParaRPr lang="x-non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20</a:t>
            </a:fld>
            <a:endParaRPr lang="de-DE"/>
          </a:p>
        </p:txBody>
      </p:sp>
      <p:sp>
        <p:nvSpPr>
          <p:cNvPr id="4" name="Text Placeholder 3"/>
          <p:cNvSpPr>
            <a:spLocks noGrp="1"/>
          </p:cNvSpPr>
          <p:nvPr>
            <p:ph type="body" idx="1"/>
          </p:nvPr>
        </p:nvSpPr>
        <p:spPr/>
        <p:txBody>
          <a:bodyPr/>
          <a:lstStyle/>
          <a:p>
            <a:r>
              <a:rPr lang="en-IN" dirty="0"/>
              <a:t>Trained Model future prediction</a:t>
            </a:r>
          </a:p>
        </p:txBody>
      </p:sp>
      <p:sp>
        <p:nvSpPr>
          <p:cNvPr id="5" name="TextBox 4"/>
          <p:cNvSpPr txBox="1"/>
          <p:nvPr/>
        </p:nvSpPr>
        <p:spPr>
          <a:xfrm>
            <a:off x="457200" y="1582615"/>
            <a:ext cx="10410092" cy="738664"/>
          </a:xfrm>
          <a:prstGeom prst="rect">
            <a:avLst/>
          </a:prstGeom>
          <a:noFill/>
        </p:spPr>
        <p:txBody>
          <a:bodyPr wrap="square" rtlCol="0">
            <a:spAutoFit/>
          </a:bodyPr>
          <a:lstStyle/>
          <a:p>
            <a:pPr marL="285750" lvl="0" indent="-285750">
              <a:buFont typeface="Wingdings" panose="05000000000000000000" pitchFamily="2" charset="2"/>
              <a:buChar char="Ø"/>
            </a:pPr>
            <a:r>
              <a:rPr lang="en-GB" dirty="0"/>
              <a:t>Predict the COVID situation in the September using the trained model.</a:t>
            </a:r>
          </a:p>
          <a:p>
            <a:pPr marL="285750" indent="-285750">
              <a:buFont typeface="Wingdings" panose="05000000000000000000" pitchFamily="2" charset="2"/>
              <a:buChar char="Ø"/>
            </a:pPr>
            <a:r>
              <a:rPr lang="en-GB" dirty="0"/>
              <a:t>The COVID cases in August and in September would be around 1500 to 2000 on an average every day. Similarly, the deaths in August and September would be around 40 to 50 every day on an average.</a:t>
            </a:r>
            <a:endParaRPr lang="en-IN" dirty="0"/>
          </a:p>
        </p:txBody>
      </p:sp>
      <p:pic>
        <p:nvPicPr>
          <p:cNvPr id="6" name="Picture 5"/>
          <p:cNvPicPr>
            <a:picLocks noChangeAspect="1"/>
          </p:cNvPicPr>
          <p:nvPr/>
        </p:nvPicPr>
        <p:blipFill>
          <a:blip r:embed="rId2"/>
          <a:stretch>
            <a:fillRect/>
          </a:stretch>
        </p:blipFill>
        <p:spPr>
          <a:xfrm>
            <a:off x="131885" y="2282934"/>
            <a:ext cx="5963708" cy="3009787"/>
          </a:xfrm>
          <a:prstGeom prst="rect">
            <a:avLst/>
          </a:prstGeom>
        </p:spPr>
      </p:pic>
      <p:pic>
        <p:nvPicPr>
          <p:cNvPr id="7" name="Picture 6"/>
          <p:cNvPicPr>
            <a:picLocks noChangeAspect="1"/>
          </p:cNvPicPr>
          <p:nvPr/>
        </p:nvPicPr>
        <p:blipFill>
          <a:blip r:embed="rId3"/>
          <a:stretch>
            <a:fillRect/>
          </a:stretch>
        </p:blipFill>
        <p:spPr>
          <a:xfrm>
            <a:off x="5947083" y="2500995"/>
            <a:ext cx="5479815" cy="2791726"/>
          </a:xfrm>
          <a:prstGeom prst="rect">
            <a:avLst/>
          </a:prstGeom>
        </p:spPr>
      </p:pic>
      <p:sp>
        <p:nvSpPr>
          <p:cNvPr id="8" name="Rectangle 7"/>
          <p:cNvSpPr/>
          <p:nvPr/>
        </p:nvSpPr>
        <p:spPr>
          <a:xfrm>
            <a:off x="1308719" y="5379695"/>
            <a:ext cx="4212443" cy="307777"/>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Predicted Cases plot from August to September.</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7176858" y="5333504"/>
            <a:ext cx="3690434" cy="307777"/>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Predicted deaths plot from August to September.</a:t>
            </a:r>
            <a:endParaRPr lang="en-IN" dirty="0"/>
          </a:p>
        </p:txBody>
      </p:sp>
    </p:spTree>
    <p:extLst>
      <p:ext uri="{BB962C8B-B14F-4D97-AF65-F5344CB8AC3E}">
        <p14:creationId xmlns:p14="http://schemas.microsoft.com/office/powerpoint/2010/main" val="98347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21</a:t>
            </a:fld>
            <a:endParaRPr lang="de-DE"/>
          </a:p>
        </p:txBody>
      </p:sp>
      <p:sp>
        <p:nvSpPr>
          <p:cNvPr id="4" name="Text Placeholder 3"/>
          <p:cNvSpPr>
            <a:spLocks noGrp="1"/>
          </p:cNvSpPr>
          <p:nvPr>
            <p:ph type="body" idx="1"/>
          </p:nvPr>
        </p:nvSpPr>
        <p:spPr/>
        <p:txBody>
          <a:bodyPr/>
          <a:lstStyle/>
          <a:p>
            <a:r>
              <a:rPr lang="en-IN" dirty="0"/>
              <a:t>Drawing Conclusion</a:t>
            </a:r>
          </a:p>
        </p:txBody>
      </p:sp>
      <p:sp>
        <p:nvSpPr>
          <p:cNvPr id="5" name="TextBox 4"/>
          <p:cNvSpPr txBox="1"/>
          <p:nvPr/>
        </p:nvSpPr>
        <p:spPr>
          <a:xfrm>
            <a:off x="457200" y="1582615"/>
            <a:ext cx="10410092" cy="1384995"/>
          </a:xfrm>
          <a:prstGeom prst="rect">
            <a:avLst/>
          </a:prstGeom>
          <a:noFill/>
        </p:spPr>
        <p:txBody>
          <a:bodyPr wrap="square" rtlCol="0">
            <a:spAutoFit/>
          </a:bodyPr>
          <a:lstStyle/>
          <a:p>
            <a:pPr marL="285750" indent="-285750">
              <a:buFont typeface="Wingdings" panose="05000000000000000000" pitchFamily="2" charset="2"/>
              <a:buChar char="Ø"/>
            </a:pPr>
            <a:r>
              <a:rPr lang="en-GB" dirty="0"/>
              <a:t>Blue lines represent the daily COVID cases from Jan 2021 to July 2021 and we can observe the COVID cases have been decreased gradually from June till end of July. </a:t>
            </a:r>
          </a:p>
          <a:p>
            <a:pPr marL="285750" indent="-285750">
              <a:buFont typeface="Wingdings" panose="05000000000000000000" pitchFamily="2" charset="2"/>
              <a:buChar char="Ø"/>
            </a:pPr>
            <a:r>
              <a:rPr lang="en-GB" dirty="0"/>
              <a:t>The number of cases reported at the end of July is 1423 and according to Delta variant tests more than 90% of the cases are Delta so we can say that the orange line representing the probable Delta cases. </a:t>
            </a:r>
          </a:p>
          <a:p>
            <a:pPr marL="285750" indent="-285750">
              <a:buFont typeface="Wingdings" panose="05000000000000000000" pitchFamily="2" charset="2"/>
              <a:buChar char="Ø"/>
            </a:pPr>
            <a:r>
              <a:rPr lang="en-GB" dirty="0"/>
              <a:t>By the end of July, the Delta cases reported daily on an average is 1149. Hence the total cases for COVID are getting reduced as many people are vaccinated but most of the cases are Delta Variants.</a:t>
            </a:r>
            <a:endParaRPr lang="en-IN" dirty="0"/>
          </a:p>
        </p:txBody>
      </p:sp>
      <p:sp>
        <p:nvSpPr>
          <p:cNvPr id="8" name="Rectangle 7"/>
          <p:cNvSpPr/>
          <p:nvPr/>
        </p:nvSpPr>
        <p:spPr>
          <a:xfrm>
            <a:off x="2915031" y="5943945"/>
            <a:ext cx="4212443" cy="307777"/>
          </a:xfrm>
          <a:prstGeom prst="rect">
            <a:avLst/>
          </a:prstGeom>
        </p:spPr>
        <p:txBody>
          <a:bodyPr wrap="square">
            <a:spAutoFit/>
          </a:bodyPr>
          <a:lstStyle/>
          <a:p>
            <a:r>
              <a:rPr lang="en-GB" dirty="0"/>
              <a:t>new COVID cases and probable Delta cases.</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981200" y="2955195"/>
            <a:ext cx="6396629" cy="3073241"/>
          </a:xfrm>
          <a:prstGeom prst="rect">
            <a:avLst/>
          </a:prstGeom>
        </p:spPr>
      </p:pic>
    </p:spTree>
    <p:extLst>
      <p:ext uri="{BB962C8B-B14F-4D97-AF65-F5344CB8AC3E}">
        <p14:creationId xmlns:p14="http://schemas.microsoft.com/office/powerpoint/2010/main" val="378895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4</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22</a:t>
            </a:fld>
            <a:endParaRPr lang="de-DE"/>
          </a:p>
        </p:txBody>
      </p:sp>
      <p:sp>
        <p:nvSpPr>
          <p:cNvPr id="4" name="Text Placeholder 3"/>
          <p:cNvSpPr>
            <a:spLocks noGrp="1"/>
          </p:cNvSpPr>
          <p:nvPr>
            <p:ph type="body" idx="1"/>
          </p:nvPr>
        </p:nvSpPr>
        <p:spPr/>
        <p:txBody>
          <a:bodyPr/>
          <a:lstStyle/>
          <a:p>
            <a:r>
              <a:rPr lang="en-IN" dirty="0"/>
              <a:t>Agenda</a:t>
            </a:r>
          </a:p>
        </p:txBody>
      </p:sp>
      <p:sp>
        <p:nvSpPr>
          <p:cNvPr id="5" name="TextBox 4"/>
          <p:cNvSpPr txBox="1"/>
          <p:nvPr/>
        </p:nvSpPr>
        <p:spPr>
          <a:xfrm>
            <a:off x="457200" y="1582615"/>
            <a:ext cx="10410092" cy="954107"/>
          </a:xfrm>
          <a:prstGeom prst="rect">
            <a:avLst/>
          </a:prstGeom>
          <a:noFill/>
        </p:spPr>
        <p:txBody>
          <a:bodyPr wrap="square" rtlCol="0">
            <a:spAutoFit/>
          </a:bodyPr>
          <a:lstStyle/>
          <a:p>
            <a:pPr marL="285750" indent="-285750">
              <a:buFont typeface="Wingdings" panose="05000000000000000000" pitchFamily="2" charset="2"/>
              <a:buChar char="Ø"/>
            </a:pPr>
            <a:r>
              <a:rPr lang="en-GB" dirty="0"/>
              <a:t>Summarizing the previous tasks.</a:t>
            </a:r>
          </a:p>
          <a:p>
            <a:pPr marL="285750" indent="-285750">
              <a:buFont typeface="Wingdings" panose="05000000000000000000" pitchFamily="2" charset="2"/>
              <a:buChar char="Ø"/>
            </a:pPr>
            <a:r>
              <a:rPr lang="en-GB" dirty="0"/>
              <a:t>Interpreting the reason that helped controlling COVID cases and Delta Variants.</a:t>
            </a:r>
          </a:p>
          <a:p>
            <a:pPr marL="285750" indent="-285750">
              <a:buFont typeface="Wingdings" panose="05000000000000000000" pitchFamily="2" charset="2"/>
              <a:buChar char="Ø"/>
            </a:pPr>
            <a:r>
              <a:rPr lang="en-GB" dirty="0"/>
              <a:t>As German Government to take necessary steps to avoid infections like Delta.</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48215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23</a:t>
            </a:fld>
            <a:endParaRPr lang="de-DE"/>
          </a:p>
        </p:txBody>
      </p:sp>
      <p:sp>
        <p:nvSpPr>
          <p:cNvPr id="4" name="Text Placeholder 3"/>
          <p:cNvSpPr>
            <a:spLocks noGrp="1"/>
          </p:cNvSpPr>
          <p:nvPr>
            <p:ph type="body" idx="1"/>
          </p:nvPr>
        </p:nvSpPr>
        <p:spPr/>
        <p:txBody>
          <a:bodyPr/>
          <a:lstStyle/>
          <a:p>
            <a:r>
              <a:rPr lang="en-IN" dirty="0"/>
              <a:t>Summarizing previous tasks.</a:t>
            </a:r>
          </a:p>
        </p:txBody>
      </p:sp>
      <p:sp>
        <p:nvSpPr>
          <p:cNvPr id="5" name="TextBox 4"/>
          <p:cNvSpPr txBox="1"/>
          <p:nvPr/>
        </p:nvSpPr>
        <p:spPr>
          <a:xfrm>
            <a:off x="457200" y="1582615"/>
            <a:ext cx="10410092" cy="2893100"/>
          </a:xfrm>
          <a:prstGeom prst="rect">
            <a:avLst/>
          </a:prstGeom>
          <a:noFill/>
        </p:spPr>
        <p:txBody>
          <a:bodyPr wrap="square" rtlCol="0">
            <a:spAutoFit/>
          </a:bodyPr>
          <a:lstStyle/>
          <a:p>
            <a:pPr marL="285750" indent="-285750">
              <a:buFont typeface="Wingdings" panose="05000000000000000000" pitchFamily="2" charset="2"/>
              <a:buChar char="Ø"/>
            </a:pPr>
            <a:r>
              <a:rPr lang="de-DE" dirty="0"/>
              <a:t>The Delta Variant in Europe is spreading faster as it has reached peak in United Kingdom. So the strain has come to Germany in January last week and continued to spread across all the states up to 90% of the total cases.</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From the above tasks we can infer that the rise of delta variants was the result of various factors like mass gathering, vacations, lockdown measures etc.</a:t>
            </a:r>
          </a:p>
          <a:p>
            <a:r>
              <a:rPr lang="de-DE" dirty="0"/>
              <a:t> </a:t>
            </a:r>
          </a:p>
          <a:p>
            <a:pPr marL="285750" indent="-285750">
              <a:buFont typeface="Wingdings" panose="05000000000000000000" pitchFamily="2" charset="2"/>
              <a:buChar char="Ø"/>
            </a:pPr>
            <a:r>
              <a:rPr lang="de-DE" dirty="0"/>
              <a:t>From task 2 we can see the rise of delta variant and overall cases rises significantly during the festival of Kumbh Mela. The ease of lockdown is also significantly responsible for the surge in cases.</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 Observing the delta variant data all over the world Germany is still managing to have kept the delta variant under control.</a:t>
            </a:r>
          </a:p>
          <a:p>
            <a:r>
              <a:rPr lang="de-DE" dirty="0"/>
              <a:t> </a:t>
            </a:r>
          </a:p>
          <a:p>
            <a:pPr marL="285750" indent="-285750">
              <a:buFont typeface="Wingdings" panose="05000000000000000000" pitchFamily="2" charset="2"/>
              <a:buChar char="Ø"/>
            </a:pPr>
            <a:r>
              <a:rPr lang="de-DE" dirty="0"/>
              <a:t>This can be given credit to the long lockdown, probation of gatherings, cancelled festivals etc.</a:t>
            </a: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30118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24</a:t>
            </a:fld>
            <a:endParaRPr lang="de-DE"/>
          </a:p>
        </p:txBody>
      </p:sp>
      <p:sp>
        <p:nvSpPr>
          <p:cNvPr id="4" name="Text Placeholder 3"/>
          <p:cNvSpPr>
            <a:spLocks noGrp="1"/>
          </p:cNvSpPr>
          <p:nvPr>
            <p:ph type="body" idx="1"/>
          </p:nvPr>
        </p:nvSpPr>
        <p:spPr/>
        <p:txBody>
          <a:bodyPr/>
          <a:lstStyle/>
          <a:p>
            <a:r>
              <a:rPr lang="en-IN" dirty="0"/>
              <a:t>Interpretation of Preventing.</a:t>
            </a:r>
          </a:p>
        </p:txBody>
      </p:sp>
      <p:sp>
        <p:nvSpPr>
          <p:cNvPr id="5" name="TextBox 4"/>
          <p:cNvSpPr txBox="1"/>
          <p:nvPr/>
        </p:nvSpPr>
        <p:spPr>
          <a:xfrm>
            <a:off x="457200" y="1582615"/>
            <a:ext cx="10410092" cy="307777"/>
          </a:xfrm>
          <a:prstGeom prst="rect">
            <a:avLst/>
          </a:prstGeom>
          <a:noFill/>
        </p:spPr>
        <p:txBody>
          <a:bodyPr wrap="square" rtlCol="0">
            <a:spAutoFit/>
          </a:bodyPr>
          <a:lstStyle/>
          <a:p>
            <a:r>
              <a:rPr lang="de-DE" dirty="0"/>
              <a:t>One of the main reason is vaccination.</a:t>
            </a:r>
            <a:endParaRPr lang="en-IN" dirty="0"/>
          </a:p>
        </p:txBody>
      </p:sp>
      <p:pic>
        <p:nvPicPr>
          <p:cNvPr id="6" name="Picture 5"/>
          <p:cNvPicPr>
            <a:picLocks noChangeAspect="1"/>
          </p:cNvPicPr>
          <p:nvPr/>
        </p:nvPicPr>
        <p:blipFill>
          <a:blip r:embed="rId2"/>
          <a:stretch>
            <a:fillRect/>
          </a:stretch>
        </p:blipFill>
        <p:spPr>
          <a:xfrm>
            <a:off x="766900" y="2344615"/>
            <a:ext cx="9615000" cy="1836965"/>
          </a:xfrm>
          <a:prstGeom prst="rect">
            <a:avLst/>
          </a:prstGeom>
        </p:spPr>
      </p:pic>
    </p:spTree>
    <p:extLst>
      <p:ext uri="{BB962C8B-B14F-4D97-AF65-F5344CB8AC3E}">
        <p14:creationId xmlns:p14="http://schemas.microsoft.com/office/powerpoint/2010/main" val="414015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25</a:t>
            </a:fld>
            <a:endParaRPr lang="de-DE"/>
          </a:p>
        </p:txBody>
      </p:sp>
      <p:sp>
        <p:nvSpPr>
          <p:cNvPr id="4" name="Text Placeholder 3"/>
          <p:cNvSpPr>
            <a:spLocks noGrp="1"/>
          </p:cNvSpPr>
          <p:nvPr>
            <p:ph type="body" idx="1"/>
          </p:nvPr>
        </p:nvSpPr>
        <p:spPr/>
        <p:txBody>
          <a:bodyPr/>
          <a:lstStyle/>
          <a:p>
            <a:r>
              <a:rPr lang="en-IN" dirty="0"/>
              <a:t>Interpretation of Preventing.</a:t>
            </a:r>
          </a:p>
        </p:txBody>
      </p:sp>
      <p:sp>
        <p:nvSpPr>
          <p:cNvPr id="5" name="TextBox 4"/>
          <p:cNvSpPr txBox="1"/>
          <p:nvPr/>
        </p:nvSpPr>
        <p:spPr>
          <a:xfrm>
            <a:off x="457200" y="1582615"/>
            <a:ext cx="10410092" cy="523220"/>
          </a:xfrm>
          <a:prstGeom prst="rect">
            <a:avLst/>
          </a:prstGeom>
          <a:noFill/>
        </p:spPr>
        <p:txBody>
          <a:bodyPr wrap="square" rtlCol="0">
            <a:spAutoFit/>
          </a:bodyPr>
          <a:lstStyle/>
          <a:p>
            <a:r>
              <a:rPr lang="de-DE" dirty="0"/>
              <a:t>we can see that the vaccination rate from May to August has increased very fast as almost over 50 Million people have been received 1st dose and more than 40 million people have been received both the doses.</a:t>
            </a:r>
            <a:endParaRPr lang="en-IN" dirty="0"/>
          </a:p>
        </p:txBody>
      </p:sp>
      <p:pic>
        <p:nvPicPr>
          <p:cNvPr id="7" name="Picture 6"/>
          <p:cNvPicPr>
            <a:picLocks noChangeAspect="1"/>
          </p:cNvPicPr>
          <p:nvPr/>
        </p:nvPicPr>
        <p:blipFill>
          <a:blip r:embed="rId2"/>
          <a:stretch>
            <a:fillRect/>
          </a:stretch>
        </p:blipFill>
        <p:spPr>
          <a:xfrm>
            <a:off x="1367350" y="2358772"/>
            <a:ext cx="8402223" cy="3562847"/>
          </a:xfrm>
          <a:prstGeom prst="rect">
            <a:avLst/>
          </a:prstGeom>
        </p:spPr>
      </p:pic>
    </p:spTree>
    <p:extLst>
      <p:ext uri="{BB962C8B-B14F-4D97-AF65-F5344CB8AC3E}">
        <p14:creationId xmlns:p14="http://schemas.microsoft.com/office/powerpoint/2010/main" val="422047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26</a:t>
            </a:fld>
            <a:endParaRPr lang="de-DE"/>
          </a:p>
        </p:txBody>
      </p:sp>
      <p:sp>
        <p:nvSpPr>
          <p:cNvPr id="4" name="Text Placeholder 3"/>
          <p:cNvSpPr>
            <a:spLocks noGrp="1"/>
          </p:cNvSpPr>
          <p:nvPr>
            <p:ph type="body" idx="1"/>
          </p:nvPr>
        </p:nvSpPr>
        <p:spPr/>
        <p:txBody>
          <a:bodyPr/>
          <a:lstStyle/>
          <a:p>
            <a:r>
              <a:rPr lang="en-IN" dirty="0"/>
              <a:t>Interpretation of Preventing.</a:t>
            </a:r>
          </a:p>
        </p:txBody>
      </p:sp>
      <p:sp>
        <p:nvSpPr>
          <p:cNvPr id="5" name="TextBox 4"/>
          <p:cNvSpPr txBox="1"/>
          <p:nvPr/>
        </p:nvSpPr>
        <p:spPr>
          <a:xfrm>
            <a:off x="457200" y="1582615"/>
            <a:ext cx="10410092" cy="523220"/>
          </a:xfrm>
          <a:prstGeom prst="rect">
            <a:avLst/>
          </a:prstGeom>
          <a:noFill/>
        </p:spPr>
        <p:txBody>
          <a:bodyPr wrap="square" rtlCol="0">
            <a:spAutoFit/>
          </a:bodyPr>
          <a:lstStyle/>
          <a:p>
            <a:r>
              <a:rPr lang="de-DE" dirty="0"/>
              <a:t>The higest is Astra Zeneca where it is used by almost 44% and 12 Million doses have been administred and then followed by Moderna and Pfizer.</a:t>
            </a:r>
            <a:endParaRPr lang="en-IN" dirty="0"/>
          </a:p>
        </p:txBody>
      </p:sp>
      <p:pic>
        <p:nvPicPr>
          <p:cNvPr id="6" name="Picture 5"/>
          <p:cNvPicPr>
            <a:picLocks noChangeAspect="1"/>
          </p:cNvPicPr>
          <p:nvPr/>
        </p:nvPicPr>
        <p:blipFill>
          <a:blip r:embed="rId2"/>
          <a:stretch>
            <a:fillRect/>
          </a:stretch>
        </p:blipFill>
        <p:spPr>
          <a:xfrm>
            <a:off x="2366136" y="2355724"/>
            <a:ext cx="6592220" cy="3553321"/>
          </a:xfrm>
          <a:prstGeom prst="rect">
            <a:avLst/>
          </a:prstGeom>
        </p:spPr>
      </p:pic>
    </p:spTree>
    <p:extLst>
      <p:ext uri="{BB962C8B-B14F-4D97-AF65-F5344CB8AC3E}">
        <p14:creationId xmlns:p14="http://schemas.microsoft.com/office/powerpoint/2010/main" val="39804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27</a:t>
            </a:fld>
            <a:endParaRPr lang="de-DE"/>
          </a:p>
        </p:txBody>
      </p:sp>
      <p:sp>
        <p:nvSpPr>
          <p:cNvPr id="4" name="Text Placeholder 3"/>
          <p:cNvSpPr>
            <a:spLocks noGrp="1"/>
          </p:cNvSpPr>
          <p:nvPr>
            <p:ph type="body" idx="1"/>
          </p:nvPr>
        </p:nvSpPr>
        <p:spPr/>
        <p:txBody>
          <a:bodyPr/>
          <a:lstStyle/>
          <a:p>
            <a:r>
              <a:rPr lang="en-IN" dirty="0"/>
              <a:t>Preventive Measures Government can take.</a:t>
            </a:r>
          </a:p>
        </p:txBody>
      </p:sp>
      <p:sp>
        <p:nvSpPr>
          <p:cNvPr id="5" name="TextBox 4"/>
          <p:cNvSpPr txBox="1"/>
          <p:nvPr/>
        </p:nvSpPr>
        <p:spPr>
          <a:xfrm>
            <a:off x="457200" y="1582615"/>
            <a:ext cx="10410092" cy="738664"/>
          </a:xfrm>
          <a:prstGeom prst="rect">
            <a:avLst/>
          </a:prstGeom>
          <a:noFill/>
        </p:spPr>
        <p:txBody>
          <a:bodyPr wrap="square" rtlCol="0">
            <a:spAutoFit/>
          </a:bodyPr>
          <a:lstStyle/>
          <a:p>
            <a:r>
              <a:rPr lang="de-DE" dirty="0"/>
              <a:t>we can see that almost 50% of the people have been fully vaccinated and if the German Government succeeds vaccinating 100%, continue following certain rules like Social Distancing, Wearing Masks, Getting rt-pcr done while travelling far and avoid public gathering the Delta variants and also other COVID variants can be avoided. </a:t>
            </a:r>
            <a:endParaRPr lang="en-IN" dirty="0"/>
          </a:p>
        </p:txBody>
      </p:sp>
      <p:pic>
        <p:nvPicPr>
          <p:cNvPr id="7" name="Picture 6"/>
          <p:cNvPicPr/>
          <p:nvPr/>
        </p:nvPicPr>
        <p:blipFill>
          <a:blip r:embed="rId2"/>
          <a:stretch>
            <a:fillRect/>
          </a:stretch>
        </p:blipFill>
        <p:spPr>
          <a:xfrm>
            <a:off x="2532185" y="2508738"/>
            <a:ext cx="4436819" cy="2907324"/>
          </a:xfrm>
          <a:prstGeom prst="rect">
            <a:avLst/>
          </a:prstGeom>
        </p:spPr>
      </p:pic>
    </p:spTree>
    <p:extLst>
      <p:ext uri="{BB962C8B-B14F-4D97-AF65-F5344CB8AC3E}">
        <p14:creationId xmlns:p14="http://schemas.microsoft.com/office/powerpoint/2010/main" val="20719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28</a:t>
            </a:fld>
            <a:endParaRPr lang="de-DE"/>
          </a:p>
        </p:txBody>
      </p:sp>
      <p:sp>
        <p:nvSpPr>
          <p:cNvPr id="5" name="TextBox 4">
            <a:extLst>
              <a:ext uri="{FF2B5EF4-FFF2-40B4-BE49-F238E27FC236}">
                <a16:creationId xmlns:a16="http://schemas.microsoft.com/office/drawing/2014/main" id="{53470B2B-893A-4DD7-9D35-4F771EDFC30E}"/>
              </a:ext>
            </a:extLst>
          </p:cNvPr>
          <p:cNvSpPr txBox="1"/>
          <p:nvPr/>
        </p:nvSpPr>
        <p:spPr>
          <a:xfrm>
            <a:off x="540070" y="1026024"/>
            <a:ext cx="10410092" cy="1600438"/>
          </a:xfrm>
          <a:prstGeom prst="rect">
            <a:avLst/>
          </a:prstGeom>
          <a:noFill/>
        </p:spPr>
        <p:txBody>
          <a:bodyPr wrap="square" rtlCol="0">
            <a:spAutoFit/>
          </a:bodyPr>
          <a:lstStyle/>
          <a:p>
            <a:pPr marL="285750" lvl="0" indent="-285750">
              <a:buFont typeface="Wingdings" panose="05000000000000000000" pitchFamily="2" charset="2"/>
              <a:buChar char="Ø"/>
            </a:pPr>
            <a:r>
              <a:rPr lang="en-GB" dirty="0"/>
              <a:t>Covid – Delta first reported in INDIA ( February 2021)</a:t>
            </a:r>
          </a:p>
          <a:p>
            <a:pPr marL="285750" lvl="0" indent="-285750">
              <a:buFont typeface="Wingdings" panose="05000000000000000000" pitchFamily="2" charset="2"/>
              <a:buChar char="Ø"/>
            </a:pPr>
            <a:r>
              <a:rPr lang="en-GB" dirty="0">
                <a:solidFill>
                  <a:srgbClr val="FF0000"/>
                </a:solidFill>
              </a:rPr>
              <a:t>INDIA – United Kingdom – Russia </a:t>
            </a:r>
            <a:r>
              <a:rPr lang="en-GB" dirty="0">
                <a:solidFill>
                  <a:schemeClr val="tx1"/>
                </a:solidFill>
              </a:rPr>
              <a:t>top 3 Delta variant countries</a:t>
            </a:r>
          </a:p>
          <a:p>
            <a:pPr marL="285750" lvl="0" indent="-285750">
              <a:buFont typeface="Wingdings" panose="05000000000000000000" pitchFamily="2" charset="2"/>
              <a:buChar char="Ø"/>
            </a:pPr>
            <a:r>
              <a:rPr lang="en-GB" b="1" dirty="0">
                <a:solidFill>
                  <a:schemeClr val="tx1"/>
                </a:solidFill>
              </a:rPr>
              <a:t>Reasons</a:t>
            </a:r>
            <a:r>
              <a:rPr lang="en-GB" dirty="0">
                <a:solidFill>
                  <a:schemeClr val="tx1"/>
                </a:solidFill>
              </a:rPr>
              <a:t>: Public Gatherings, Summer Holiday, Ease of Lockdown Restrictions</a:t>
            </a:r>
          </a:p>
          <a:p>
            <a:pPr marL="285750" lvl="0" indent="-285750">
              <a:buFont typeface="Wingdings" panose="05000000000000000000" pitchFamily="2" charset="2"/>
              <a:buChar char="Ø"/>
            </a:pPr>
            <a:r>
              <a:rPr lang="en-IN" dirty="0">
                <a:solidFill>
                  <a:schemeClr val="tx1"/>
                </a:solidFill>
              </a:rPr>
              <a:t>Based on SARIMAX, we found that by September 2021 Germany will have</a:t>
            </a:r>
          </a:p>
          <a:p>
            <a:pPr marL="285750" lvl="0" indent="-285750">
              <a:buFont typeface="Wingdings" panose="05000000000000000000" pitchFamily="2" charset="2"/>
              <a:buChar char="Ø"/>
            </a:pPr>
            <a:r>
              <a:rPr lang="en-IN" dirty="0">
                <a:solidFill>
                  <a:schemeClr val="tx1"/>
                </a:solidFill>
              </a:rPr>
              <a:t>1500 to 2000 daily cases and 40 to 50 deaths every day (average)</a:t>
            </a:r>
          </a:p>
          <a:p>
            <a:pPr marL="285750" lvl="0" indent="-285750">
              <a:buFont typeface="Wingdings" panose="05000000000000000000" pitchFamily="2" charset="2"/>
              <a:buChar char="Ø"/>
            </a:pPr>
            <a:r>
              <a:rPr lang="en-IN" dirty="0">
                <a:solidFill>
                  <a:schemeClr val="tx1"/>
                </a:solidFill>
              </a:rPr>
              <a:t>Germany Government has to focus on Vaccination and shouldn’t ease the restrictions to </a:t>
            </a:r>
            <a:r>
              <a:rPr lang="en-IN" b="1" dirty="0">
                <a:solidFill>
                  <a:schemeClr val="accent3">
                    <a:lumMod val="75000"/>
                  </a:schemeClr>
                </a:solidFill>
              </a:rPr>
              <a:t>control Covid - Delta!</a:t>
            </a:r>
            <a:r>
              <a:rPr lang="en-IN" dirty="0">
                <a:solidFill>
                  <a:schemeClr val="tx1"/>
                </a:solidFill>
              </a:rPr>
              <a:t> </a:t>
            </a:r>
          </a:p>
          <a:p>
            <a:pPr marL="285750" lvl="0" indent="-285750">
              <a:buFont typeface="Wingdings" panose="05000000000000000000" pitchFamily="2" charset="2"/>
              <a:buChar char="Ø"/>
            </a:pPr>
            <a:endParaRPr lang="en-GB" dirty="0">
              <a:solidFill>
                <a:schemeClr val="tx1"/>
              </a:solidFill>
            </a:endParaRPr>
          </a:p>
        </p:txBody>
      </p:sp>
    </p:spTree>
    <p:extLst>
      <p:ext uri="{BB962C8B-B14F-4D97-AF65-F5344CB8AC3E}">
        <p14:creationId xmlns:p14="http://schemas.microsoft.com/office/powerpoint/2010/main" val="85989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17"/>
        <p:cNvGrpSpPr/>
        <p:nvPr/>
      </p:nvGrpSpPr>
      <p:grpSpPr>
        <a:xfrm>
          <a:off x="0" y="0"/>
          <a:ext cx="0" cy="0"/>
          <a:chOff x="0" y="0"/>
          <a:chExt cx="0" cy="0"/>
        </a:xfrm>
      </p:grpSpPr>
      <p:sp>
        <p:nvSpPr>
          <p:cNvPr id="518" name="Google Shape;518;p5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dirty="0">
                <a:solidFill>
                  <a:srgbClr val="3F3F3F"/>
                </a:solidFill>
              </a:rPr>
              <a:t>29</a:t>
            </a:fld>
            <a:endParaRPr dirty="0">
              <a:solidFill>
                <a:srgbClr val="3F3F3F"/>
              </a:solidFill>
            </a:endParaRPr>
          </a:p>
        </p:txBody>
      </p:sp>
      <p:sp>
        <p:nvSpPr>
          <p:cNvPr id="519" name="Google Shape;519;p51"/>
          <p:cNvSpPr txBox="1">
            <a:spLocks noGrp="1"/>
          </p:cNvSpPr>
          <p:nvPr>
            <p:ph type="body" idx="1"/>
          </p:nvPr>
        </p:nvSpPr>
        <p:spPr>
          <a:xfrm>
            <a:off x="540070" y="828000"/>
            <a:ext cx="11111100" cy="3960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de-DE" sz="8600" dirty="0">
                <a:solidFill>
                  <a:srgbClr val="FFFFFF"/>
                </a:solidFill>
              </a:rPr>
              <a:t>      </a:t>
            </a:r>
            <a:r>
              <a:rPr lang="de-DE" sz="8600" dirty="0" err="1">
                <a:solidFill>
                  <a:srgbClr val="FFFFFF"/>
                </a:solidFill>
              </a:rPr>
              <a:t>Thank</a:t>
            </a:r>
            <a:r>
              <a:rPr lang="de-DE" sz="8600" dirty="0">
                <a:solidFill>
                  <a:srgbClr val="FFFFFF"/>
                </a:solidFill>
              </a:rPr>
              <a:t> </a:t>
            </a:r>
            <a:r>
              <a:rPr lang="de-DE" sz="8600" dirty="0" err="1">
                <a:solidFill>
                  <a:srgbClr val="FFFFFF"/>
                </a:solidFill>
              </a:rPr>
              <a:t>You</a:t>
            </a:r>
            <a:r>
              <a:rPr lang="de-DE" sz="8600" dirty="0">
                <a:solidFill>
                  <a:srgbClr val="FFFFFF"/>
                </a:solidFill>
              </a:rPr>
              <a:t>.. </a:t>
            </a:r>
            <a:endParaRPr sz="8600" dirty="0">
              <a:solidFill>
                <a:srgbClr val="FFFFFF"/>
              </a:solidFill>
            </a:endParaRPr>
          </a:p>
          <a:p>
            <a:pPr marL="0" lvl="0" indent="0" algn="l" rtl="0">
              <a:spcBef>
                <a:spcPts val="1000"/>
              </a:spcBef>
              <a:spcAft>
                <a:spcPts val="0"/>
              </a:spcAft>
              <a:buNone/>
            </a:pPr>
            <a:endParaRPr sz="8600">
              <a:solidFill>
                <a:srgbClr val="FFFFFF"/>
              </a:solidFill>
            </a:endParaRPr>
          </a:p>
          <a:p>
            <a:pPr marL="0" lvl="0" indent="0" algn="l" rtl="0">
              <a:spcBef>
                <a:spcPts val="1000"/>
              </a:spcBef>
              <a:spcAft>
                <a:spcPts val="0"/>
              </a:spcAft>
              <a:buNone/>
            </a:pPr>
            <a:r>
              <a:rPr lang="de-DE" sz="8600" dirty="0">
                <a:solidFill>
                  <a:srgbClr val="FFFFFF"/>
                </a:solidFill>
              </a:rPr>
              <a:t>      Questions?</a:t>
            </a:r>
            <a:endParaRPr sz="86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3</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pic>
        <p:nvPicPr>
          <p:cNvPr id="22" name="Picture 21" descr="Table&#10;&#10;Description automatically generated">
            <a:extLst>
              <a:ext uri="{FF2B5EF4-FFF2-40B4-BE49-F238E27FC236}">
                <a16:creationId xmlns:a16="http://schemas.microsoft.com/office/drawing/2014/main" id="{97B4A75C-CD48-462B-A84B-54797F27994B}"/>
              </a:ext>
            </a:extLst>
          </p:cNvPr>
          <p:cNvPicPr>
            <a:picLocks noChangeAspect="1"/>
          </p:cNvPicPr>
          <p:nvPr/>
        </p:nvPicPr>
        <p:blipFill>
          <a:blip r:embed="rId3"/>
          <a:stretch>
            <a:fillRect/>
          </a:stretch>
        </p:blipFill>
        <p:spPr>
          <a:xfrm>
            <a:off x="4668217" y="866699"/>
            <a:ext cx="7523783" cy="4054825"/>
          </a:xfrm>
          <a:prstGeom prst="rect">
            <a:avLst/>
          </a:prstGeom>
        </p:spPr>
      </p:pic>
      <p:sp>
        <p:nvSpPr>
          <p:cNvPr id="23" name="TextBox 22">
            <a:extLst>
              <a:ext uri="{FF2B5EF4-FFF2-40B4-BE49-F238E27FC236}">
                <a16:creationId xmlns:a16="http://schemas.microsoft.com/office/drawing/2014/main" id="{2B27AA6E-F06F-4FB2-BF85-BA499C0BDA8E}"/>
              </a:ext>
            </a:extLst>
          </p:cNvPr>
          <p:cNvSpPr txBox="1"/>
          <p:nvPr/>
        </p:nvSpPr>
        <p:spPr>
          <a:xfrm>
            <a:off x="276260" y="238529"/>
            <a:ext cx="3159839" cy="1661993"/>
          </a:xfrm>
          <a:prstGeom prst="rect">
            <a:avLst/>
          </a:prstGeom>
          <a:noFill/>
        </p:spPr>
        <p:txBody>
          <a:bodyPr wrap="none" rtlCol="0">
            <a:spAutoFit/>
          </a:bodyPr>
          <a:lstStyle/>
          <a:p>
            <a:pPr rtl="0">
              <a:spcBef>
                <a:spcPts val="0"/>
              </a:spcBef>
              <a:spcAft>
                <a:spcPts val="0"/>
              </a:spcAft>
            </a:pPr>
            <a:r>
              <a:rPr lang="x-none" sz="2000" b="1" i="0" u="none" strike="noStrike" dirty="0">
                <a:solidFill>
                  <a:srgbClr val="000000"/>
                </a:solidFill>
                <a:effectLst/>
                <a:latin typeface="Arial" panose="020B0604020202020204" pitchFamily="34" charset="0"/>
              </a:rPr>
              <a:t>Task 1</a:t>
            </a:r>
          </a:p>
          <a:p>
            <a:pPr rtl="0">
              <a:spcBef>
                <a:spcPts val="0"/>
              </a:spcBef>
              <a:spcAft>
                <a:spcPts val="0"/>
              </a:spcAft>
            </a:pPr>
            <a:endParaRPr lang="x-none" sz="1800" b="1" i="0" u="none" strike="noStrike" dirty="0">
              <a:solidFill>
                <a:srgbClr val="000000"/>
              </a:solidFill>
              <a:effectLst/>
              <a:latin typeface="Arial" panose="020B0604020202020204" pitchFamily="34" charset="0"/>
            </a:endParaRPr>
          </a:p>
          <a:p>
            <a:pPr rtl="0">
              <a:spcBef>
                <a:spcPts val="0"/>
              </a:spcBef>
              <a:spcAft>
                <a:spcPts val="0"/>
              </a:spcAft>
            </a:pPr>
            <a:r>
              <a:rPr lang="de-CH" sz="1800" b="1" i="0" u="none" strike="noStrike" dirty="0">
                <a:solidFill>
                  <a:srgbClr val="000000"/>
                </a:solidFill>
                <a:effectLst/>
                <a:latin typeface="Arial" panose="020B0604020202020204" pitchFamily="34" charset="0"/>
              </a:rPr>
              <a:t>Dataset and Preprocessing</a:t>
            </a:r>
            <a:endParaRPr lang="de-CH" sz="3200" b="0" dirty="0">
              <a:effectLst/>
            </a:endParaRPr>
          </a:p>
          <a:p>
            <a:br>
              <a:rPr lang="de-CH" sz="3200" dirty="0"/>
            </a:br>
            <a:endParaRPr lang="x-none" dirty="0"/>
          </a:p>
        </p:txBody>
      </p:sp>
      <p:sp>
        <p:nvSpPr>
          <p:cNvPr id="12" name="TextBox 11">
            <a:extLst>
              <a:ext uri="{FF2B5EF4-FFF2-40B4-BE49-F238E27FC236}">
                <a16:creationId xmlns:a16="http://schemas.microsoft.com/office/drawing/2014/main" id="{74057689-CA4C-41F7-B501-BD2A24DF4BC2}"/>
              </a:ext>
            </a:extLst>
          </p:cNvPr>
          <p:cNvSpPr txBox="1"/>
          <p:nvPr/>
        </p:nvSpPr>
        <p:spPr>
          <a:xfrm>
            <a:off x="329241" y="1505579"/>
            <a:ext cx="4210755" cy="4555093"/>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Ø"/>
            </a:pPr>
            <a:r>
              <a:rPr lang="en-GB" sz="1500" b="0" i="0" u="none" strike="noStrike" dirty="0">
                <a:solidFill>
                  <a:srgbClr val="000000"/>
                </a:solidFill>
                <a:effectLst/>
                <a:latin typeface="Arial" panose="020B0604020202020204" pitchFamily="34" charset="0"/>
              </a:rPr>
              <a:t>The Dataset contains bi weekly data of COVID 19 cases</a:t>
            </a:r>
            <a:endParaRPr lang="x-none" sz="1500" b="0"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Ø"/>
            </a:pPr>
            <a:endParaRPr lang="en-GB" sz="1500" b="0"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Ø"/>
            </a:pPr>
            <a:r>
              <a:rPr lang="en-GB" sz="1500" b="0" i="0" u="none" strike="noStrike" dirty="0">
                <a:solidFill>
                  <a:srgbClr val="000000"/>
                </a:solidFill>
                <a:effectLst/>
                <a:latin typeface="Arial" panose="020B0604020202020204" pitchFamily="34" charset="0"/>
              </a:rPr>
              <a:t>Data is available according to countries and the variants of COVID 19</a:t>
            </a:r>
            <a:endParaRPr lang="x-none" sz="1500" b="0"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Ø"/>
            </a:pPr>
            <a:endParaRPr lang="en-GB" sz="1500" b="0"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Ø"/>
            </a:pPr>
            <a:r>
              <a:rPr lang="en-GB" sz="1500" b="0" i="0" u="none" strike="noStrike" dirty="0">
                <a:solidFill>
                  <a:srgbClr val="000000"/>
                </a:solidFill>
                <a:effectLst/>
                <a:latin typeface="Arial" panose="020B0604020202020204" pitchFamily="34" charset="0"/>
              </a:rPr>
              <a:t>The fields in the dataset shown represents:</a:t>
            </a:r>
            <a:endParaRPr lang="x-none" sz="1500" b="0"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Ø"/>
            </a:pPr>
            <a:endParaRPr lang="en-GB" sz="15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Wingdings" panose="05000000000000000000" pitchFamily="2" charset="2"/>
              <a:buChar char="q"/>
            </a:pPr>
            <a:r>
              <a:rPr lang="en-GB" sz="1400" b="1" i="0" u="none" strike="noStrike" dirty="0">
                <a:solidFill>
                  <a:srgbClr val="000000"/>
                </a:solidFill>
                <a:effectLst/>
                <a:latin typeface="Arial" panose="020B0604020202020204" pitchFamily="34" charset="0"/>
              </a:rPr>
              <a:t>Date</a:t>
            </a:r>
            <a:r>
              <a:rPr lang="en-GB" sz="1400" b="0" i="0" u="none" strike="noStrike" dirty="0">
                <a:solidFill>
                  <a:srgbClr val="000000"/>
                </a:solidFill>
                <a:effectLst/>
                <a:latin typeface="Arial" panose="020B0604020202020204" pitchFamily="34" charset="0"/>
              </a:rPr>
              <a:t>: Bi weekly till 7th August 2021</a:t>
            </a:r>
          </a:p>
          <a:p>
            <a:pPr marL="742950" lvl="1" indent="-285750" rtl="0" fontAlgn="base">
              <a:spcBef>
                <a:spcPts val="0"/>
              </a:spcBef>
              <a:spcAft>
                <a:spcPts val="0"/>
              </a:spcAft>
              <a:buFont typeface="Wingdings" panose="05000000000000000000" pitchFamily="2" charset="2"/>
              <a:buChar char="q"/>
            </a:pPr>
            <a:r>
              <a:rPr lang="en-GB" sz="1400" b="1" i="0" u="none" strike="noStrike" dirty="0">
                <a:solidFill>
                  <a:srgbClr val="000000"/>
                </a:solidFill>
                <a:effectLst/>
                <a:latin typeface="Arial" panose="020B0604020202020204" pitchFamily="34" charset="0"/>
              </a:rPr>
              <a:t>Variant</a:t>
            </a:r>
            <a:r>
              <a:rPr lang="en-GB" sz="1400" b="0" i="0" u="none" strike="noStrike" dirty="0">
                <a:solidFill>
                  <a:srgbClr val="000000"/>
                </a:solidFill>
                <a:effectLst/>
                <a:latin typeface="Arial" panose="020B0604020202020204" pitchFamily="34" charset="0"/>
              </a:rPr>
              <a:t>: Cases from each variant</a:t>
            </a:r>
          </a:p>
          <a:p>
            <a:pPr marL="742950" lvl="1" indent="-285750" rtl="0" fontAlgn="base">
              <a:spcBef>
                <a:spcPts val="0"/>
              </a:spcBef>
              <a:spcAft>
                <a:spcPts val="0"/>
              </a:spcAft>
              <a:buFont typeface="Wingdings" panose="05000000000000000000" pitchFamily="2" charset="2"/>
              <a:buChar char="q"/>
            </a:pPr>
            <a:r>
              <a:rPr lang="en-GB" sz="1400" b="1" i="0" u="none" strike="noStrike" dirty="0" err="1">
                <a:solidFill>
                  <a:srgbClr val="000000"/>
                </a:solidFill>
                <a:effectLst/>
                <a:latin typeface="Arial" panose="020B0604020202020204" pitchFamily="34" charset="0"/>
              </a:rPr>
              <a:t>num_sequence</a:t>
            </a:r>
            <a:r>
              <a:rPr lang="en-GB" sz="1400" b="0" i="0" u="none" strike="noStrike" dirty="0">
                <a:solidFill>
                  <a:srgbClr val="000000"/>
                </a:solidFill>
                <a:effectLst/>
                <a:latin typeface="Arial" panose="020B0604020202020204" pitchFamily="34" charset="0"/>
              </a:rPr>
              <a:t>: No of positive cases</a:t>
            </a:r>
          </a:p>
          <a:p>
            <a:pPr marL="742950" lvl="1" indent="-285750" rtl="0" fontAlgn="base">
              <a:spcBef>
                <a:spcPts val="0"/>
              </a:spcBef>
              <a:spcAft>
                <a:spcPts val="0"/>
              </a:spcAft>
              <a:buFont typeface="Wingdings" panose="05000000000000000000" pitchFamily="2" charset="2"/>
              <a:buChar char="q"/>
            </a:pPr>
            <a:r>
              <a:rPr lang="en-GB" sz="1400" b="1" i="0" u="none" strike="noStrike" dirty="0" err="1">
                <a:solidFill>
                  <a:srgbClr val="000000"/>
                </a:solidFill>
                <a:effectLst/>
                <a:latin typeface="Arial" panose="020B0604020202020204" pitchFamily="34" charset="0"/>
              </a:rPr>
              <a:t>perc_sequence</a:t>
            </a:r>
            <a:r>
              <a:rPr lang="en-GB" sz="1400" b="0" i="0" u="none" strike="noStrike" dirty="0">
                <a:solidFill>
                  <a:srgbClr val="000000"/>
                </a:solidFill>
                <a:effectLst/>
                <a:latin typeface="Arial" panose="020B0604020202020204" pitchFamily="34" charset="0"/>
              </a:rPr>
              <a:t>: Percentage of each variant to total cases</a:t>
            </a:r>
          </a:p>
          <a:p>
            <a:pPr marL="742950" lvl="1" indent="-285750" rtl="0" fontAlgn="base">
              <a:spcBef>
                <a:spcPts val="0"/>
              </a:spcBef>
              <a:spcAft>
                <a:spcPts val="0"/>
              </a:spcAft>
              <a:buFont typeface="Wingdings" panose="05000000000000000000" pitchFamily="2" charset="2"/>
              <a:buChar char="q"/>
            </a:pPr>
            <a:r>
              <a:rPr lang="en-GB" sz="1400" b="1" i="0" u="none" strike="noStrike" dirty="0" err="1">
                <a:solidFill>
                  <a:srgbClr val="000000"/>
                </a:solidFill>
                <a:effectLst/>
                <a:latin typeface="Arial" panose="020B0604020202020204" pitchFamily="34" charset="0"/>
              </a:rPr>
              <a:t>num_sequence_total</a:t>
            </a:r>
            <a:r>
              <a:rPr lang="en-GB" sz="1400" b="0" i="0" u="none" strike="noStrike" dirty="0">
                <a:solidFill>
                  <a:srgbClr val="000000"/>
                </a:solidFill>
                <a:effectLst/>
                <a:latin typeface="Arial" panose="020B0604020202020204" pitchFamily="34" charset="0"/>
              </a:rPr>
              <a:t>: Total positive cases</a:t>
            </a:r>
          </a:p>
          <a:p>
            <a:pPr marL="914400" rtl="0">
              <a:spcBef>
                <a:spcPts val="0"/>
              </a:spcBef>
              <a:spcAft>
                <a:spcPts val="0"/>
              </a:spcAft>
            </a:pPr>
            <a:endParaRPr lang="en-GB" b="0" dirty="0">
              <a:effectLst/>
            </a:endParaRPr>
          </a:p>
          <a:p>
            <a:pPr marL="285750" indent="-285750" rtl="0" fontAlgn="base">
              <a:spcBef>
                <a:spcPts val="0"/>
              </a:spcBef>
              <a:spcAft>
                <a:spcPts val="0"/>
              </a:spcAft>
              <a:buFont typeface="Wingdings" panose="05000000000000000000" pitchFamily="2" charset="2"/>
              <a:buChar char="Ø"/>
            </a:pPr>
            <a:r>
              <a:rPr lang="en-GB" sz="1500" b="0" i="0" u="none" strike="noStrike" dirty="0">
                <a:solidFill>
                  <a:srgbClr val="000000"/>
                </a:solidFill>
                <a:effectLst/>
                <a:latin typeface="Arial" panose="020B0604020202020204" pitchFamily="34" charset="0"/>
              </a:rPr>
              <a:t>Actual number are the cases that has been specifically tested for Variants. </a:t>
            </a:r>
          </a:p>
          <a:p>
            <a:br>
              <a:rPr lang="en-GB" b="0" dirty="0">
                <a:effectLst/>
              </a:rPr>
            </a:br>
            <a:endParaRPr lang="x-none" dirty="0"/>
          </a:p>
        </p:txBody>
      </p:sp>
    </p:spTree>
    <p:extLst>
      <p:ext uri="{BB962C8B-B14F-4D97-AF65-F5344CB8AC3E}">
        <p14:creationId xmlns:p14="http://schemas.microsoft.com/office/powerpoint/2010/main" val="277691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4</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2826415" cy="1569660"/>
          </a:xfrm>
          <a:prstGeom prst="rect">
            <a:avLst/>
          </a:prstGeom>
          <a:noFill/>
        </p:spPr>
        <p:txBody>
          <a:bodyPr wrap="none" rtlCol="0">
            <a:spAutoFit/>
          </a:bodyPr>
          <a:lstStyle/>
          <a:p>
            <a:pPr rtl="0">
              <a:spcBef>
                <a:spcPts val="0"/>
              </a:spcBef>
              <a:spcAft>
                <a:spcPts val="0"/>
              </a:spcAft>
            </a:pPr>
            <a:r>
              <a:rPr lang="de-CH" sz="1800" b="1" i="0" u="none" strike="noStrike" dirty="0">
                <a:solidFill>
                  <a:srgbClr val="000000"/>
                </a:solidFill>
                <a:effectLst/>
                <a:latin typeface="Arial" panose="020B0604020202020204" pitchFamily="34" charset="0"/>
              </a:rPr>
              <a:t>Delta Variant Worldwide</a:t>
            </a:r>
          </a:p>
          <a:p>
            <a:pPr rtl="0">
              <a:spcBef>
                <a:spcPts val="0"/>
              </a:spcBef>
              <a:spcAft>
                <a:spcPts val="0"/>
              </a:spcAft>
            </a:pPr>
            <a:endParaRPr lang="de-CH" sz="3200" b="0" dirty="0">
              <a:effectLst/>
            </a:endParaRPr>
          </a:p>
          <a:p>
            <a:br>
              <a:rPr lang="de-CH" sz="3200" dirty="0"/>
            </a:br>
            <a:endParaRPr lang="x-none" dirty="0"/>
          </a:p>
        </p:txBody>
      </p:sp>
      <p:pic>
        <p:nvPicPr>
          <p:cNvPr id="3" name="Picture 2" descr="Map&#10;&#10;Description automatically generated">
            <a:extLst>
              <a:ext uri="{FF2B5EF4-FFF2-40B4-BE49-F238E27FC236}">
                <a16:creationId xmlns:a16="http://schemas.microsoft.com/office/drawing/2014/main" id="{9274A4AD-2D0F-45DD-B111-90E45E73F809}"/>
              </a:ext>
            </a:extLst>
          </p:cNvPr>
          <p:cNvPicPr>
            <a:picLocks noChangeAspect="1"/>
          </p:cNvPicPr>
          <p:nvPr/>
        </p:nvPicPr>
        <p:blipFill>
          <a:blip r:embed="rId3"/>
          <a:stretch>
            <a:fillRect/>
          </a:stretch>
        </p:blipFill>
        <p:spPr>
          <a:xfrm>
            <a:off x="1068068" y="1098020"/>
            <a:ext cx="9363075" cy="5000625"/>
          </a:xfrm>
          <a:prstGeom prst="rect">
            <a:avLst/>
          </a:prstGeom>
        </p:spPr>
      </p:pic>
    </p:spTree>
    <p:extLst>
      <p:ext uri="{BB962C8B-B14F-4D97-AF65-F5344CB8AC3E}">
        <p14:creationId xmlns:p14="http://schemas.microsoft.com/office/powerpoint/2010/main" val="57690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5</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1992853" cy="1569660"/>
          </a:xfrm>
          <a:prstGeom prst="rect">
            <a:avLst/>
          </a:prstGeom>
          <a:noFill/>
        </p:spPr>
        <p:txBody>
          <a:bodyPr wrap="none" rtlCol="0">
            <a:spAutoFit/>
          </a:bodyPr>
          <a:lstStyle/>
          <a:p>
            <a:pPr rtl="0">
              <a:spcBef>
                <a:spcPts val="0"/>
              </a:spcBef>
              <a:spcAft>
                <a:spcPts val="0"/>
              </a:spcAft>
            </a:pPr>
            <a:r>
              <a:rPr lang="de-CH" sz="1800" b="1" i="0" u="none" strike="noStrike" dirty="0">
                <a:solidFill>
                  <a:srgbClr val="000000"/>
                </a:solidFill>
                <a:effectLst/>
                <a:latin typeface="Arial" panose="020B0604020202020204" pitchFamily="34" charset="0"/>
              </a:rPr>
              <a:t>Delta Variant UK</a:t>
            </a:r>
          </a:p>
          <a:p>
            <a:pPr rtl="0">
              <a:spcBef>
                <a:spcPts val="0"/>
              </a:spcBef>
              <a:spcAft>
                <a:spcPts val="0"/>
              </a:spcAft>
            </a:pPr>
            <a:endParaRPr lang="de-CH" sz="3200" b="0" dirty="0">
              <a:effectLst/>
            </a:endParaRPr>
          </a:p>
          <a:p>
            <a:br>
              <a:rPr lang="de-CH" sz="3200" dirty="0"/>
            </a:br>
            <a:endParaRPr lang="x-none" dirty="0"/>
          </a:p>
        </p:txBody>
      </p:sp>
      <p:pic>
        <p:nvPicPr>
          <p:cNvPr id="6" name="Picture 5" descr="Chart, bar chart&#10;&#10;Description automatically generated">
            <a:extLst>
              <a:ext uri="{FF2B5EF4-FFF2-40B4-BE49-F238E27FC236}">
                <a16:creationId xmlns:a16="http://schemas.microsoft.com/office/drawing/2014/main" id="{8D579065-28F8-4ECD-99BF-8AACD954FEA3}"/>
              </a:ext>
            </a:extLst>
          </p:cNvPr>
          <p:cNvPicPr>
            <a:picLocks noChangeAspect="1"/>
          </p:cNvPicPr>
          <p:nvPr/>
        </p:nvPicPr>
        <p:blipFill>
          <a:blip r:embed="rId3"/>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382236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6</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2198038" cy="1569660"/>
          </a:xfrm>
          <a:prstGeom prst="rect">
            <a:avLst/>
          </a:prstGeom>
          <a:noFill/>
        </p:spPr>
        <p:txBody>
          <a:bodyPr wrap="none" rtlCol="0">
            <a:spAutoFit/>
          </a:bodyPr>
          <a:lstStyle/>
          <a:p>
            <a:pPr rtl="0">
              <a:spcBef>
                <a:spcPts val="0"/>
              </a:spcBef>
              <a:spcAft>
                <a:spcPts val="0"/>
              </a:spcAft>
            </a:pPr>
            <a:r>
              <a:rPr lang="de-CH" sz="1800" b="1" i="0" u="none" strike="noStrike" dirty="0">
                <a:solidFill>
                  <a:srgbClr val="000000"/>
                </a:solidFill>
                <a:effectLst/>
                <a:latin typeface="Arial" panose="020B0604020202020204" pitchFamily="34" charset="0"/>
              </a:rPr>
              <a:t>Delta Variant </a:t>
            </a:r>
            <a:r>
              <a:rPr lang="x-none" sz="1800" b="1" dirty="0">
                <a:latin typeface="Arial" panose="020B0604020202020204" pitchFamily="34" charset="0"/>
              </a:rPr>
              <a:t>India</a:t>
            </a:r>
            <a:endParaRPr lang="de-CH" sz="1800" b="1" i="0" u="none" strike="noStrike" dirty="0">
              <a:solidFill>
                <a:srgbClr val="000000"/>
              </a:solidFill>
              <a:effectLst/>
              <a:latin typeface="Arial" panose="020B0604020202020204" pitchFamily="34" charset="0"/>
            </a:endParaRPr>
          </a:p>
          <a:p>
            <a:pPr rtl="0">
              <a:spcBef>
                <a:spcPts val="0"/>
              </a:spcBef>
              <a:spcAft>
                <a:spcPts val="0"/>
              </a:spcAft>
            </a:pPr>
            <a:endParaRPr lang="de-CH" sz="3200" b="0" dirty="0">
              <a:effectLst/>
            </a:endParaRPr>
          </a:p>
          <a:p>
            <a:br>
              <a:rPr lang="de-CH" sz="3200" dirty="0"/>
            </a:br>
            <a:endParaRPr lang="x-none" dirty="0"/>
          </a:p>
        </p:txBody>
      </p:sp>
      <p:pic>
        <p:nvPicPr>
          <p:cNvPr id="4" name="Picture 3" descr="Chart&#10;&#10;Description automatically generated">
            <a:extLst>
              <a:ext uri="{FF2B5EF4-FFF2-40B4-BE49-F238E27FC236}">
                <a16:creationId xmlns:a16="http://schemas.microsoft.com/office/drawing/2014/main" id="{A94E4284-7E1B-4E3B-BB75-D2AF00E7A04B}"/>
              </a:ext>
            </a:extLst>
          </p:cNvPr>
          <p:cNvPicPr>
            <a:picLocks noChangeAspect="1"/>
          </p:cNvPicPr>
          <p:nvPr/>
        </p:nvPicPr>
        <p:blipFill>
          <a:blip r:embed="rId3"/>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425273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7</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2416046" cy="1569660"/>
          </a:xfrm>
          <a:prstGeom prst="rect">
            <a:avLst/>
          </a:prstGeom>
          <a:noFill/>
        </p:spPr>
        <p:txBody>
          <a:bodyPr wrap="none" rtlCol="0">
            <a:spAutoFit/>
          </a:bodyPr>
          <a:lstStyle/>
          <a:p>
            <a:pPr rtl="0">
              <a:spcBef>
                <a:spcPts val="0"/>
              </a:spcBef>
              <a:spcAft>
                <a:spcPts val="0"/>
              </a:spcAft>
            </a:pPr>
            <a:r>
              <a:rPr lang="de-CH" sz="1800" b="1" i="0" u="none" strike="noStrike" dirty="0">
                <a:solidFill>
                  <a:srgbClr val="000000"/>
                </a:solidFill>
                <a:effectLst/>
                <a:latin typeface="Arial" panose="020B0604020202020204" pitchFamily="34" charset="0"/>
              </a:rPr>
              <a:t>Delta Variant </a:t>
            </a:r>
            <a:r>
              <a:rPr lang="x-none" sz="1800" b="1" dirty="0">
                <a:latin typeface="Arial" panose="020B0604020202020204" pitchFamily="34" charset="0"/>
              </a:rPr>
              <a:t>Russia</a:t>
            </a:r>
            <a:endParaRPr lang="de-CH" sz="1800" b="1" i="0" u="none" strike="noStrike" dirty="0">
              <a:solidFill>
                <a:srgbClr val="000000"/>
              </a:solidFill>
              <a:effectLst/>
              <a:latin typeface="Arial" panose="020B0604020202020204" pitchFamily="34" charset="0"/>
            </a:endParaRPr>
          </a:p>
          <a:p>
            <a:pPr rtl="0">
              <a:spcBef>
                <a:spcPts val="0"/>
              </a:spcBef>
              <a:spcAft>
                <a:spcPts val="0"/>
              </a:spcAft>
            </a:pPr>
            <a:endParaRPr lang="de-CH" sz="3200" b="0" dirty="0">
              <a:effectLst/>
            </a:endParaRPr>
          </a:p>
          <a:p>
            <a:br>
              <a:rPr lang="de-CH" sz="3200" dirty="0"/>
            </a:br>
            <a:endParaRPr lang="x-none" dirty="0"/>
          </a:p>
        </p:txBody>
      </p:sp>
      <p:pic>
        <p:nvPicPr>
          <p:cNvPr id="3" name="Picture 2" descr="Timeline&#10;&#10;Description automatically generated">
            <a:extLst>
              <a:ext uri="{FF2B5EF4-FFF2-40B4-BE49-F238E27FC236}">
                <a16:creationId xmlns:a16="http://schemas.microsoft.com/office/drawing/2014/main" id="{8CEE1377-F1AD-4081-B8E9-067EF69194B2}"/>
              </a:ext>
            </a:extLst>
          </p:cNvPr>
          <p:cNvPicPr>
            <a:picLocks noChangeAspect="1"/>
          </p:cNvPicPr>
          <p:nvPr/>
        </p:nvPicPr>
        <p:blipFill>
          <a:blip r:embed="rId3"/>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124583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8</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4314001" cy="1569660"/>
          </a:xfrm>
          <a:prstGeom prst="rect">
            <a:avLst/>
          </a:prstGeom>
          <a:noFill/>
        </p:spPr>
        <p:txBody>
          <a:bodyPr wrap="none" rtlCol="0">
            <a:spAutoFit/>
          </a:bodyPr>
          <a:lstStyle/>
          <a:p>
            <a:pPr rtl="0">
              <a:spcBef>
                <a:spcPts val="0"/>
              </a:spcBef>
              <a:spcAft>
                <a:spcPts val="0"/>
              </a:spcAft>
            </a:pPr>
            <a:r>
              <a:rPr lang="x-none" sz="1800" b="1" dirty="0">
                <a:latin typeface="Arial" panose="020B0604020202020204" pitchFamily="34" charset="0"/>
              </a:rPr>
              <a:t>4 Week Total Cases VS </a:t>
            </a:r>
            <a:r>
              <a:rPr lang="de-CH" sz="1800" b="1" i="0" u="none" strike="noStrike" dirty="0">
                <a:solidFill>
                  <a:srgbClr val="000000"/>
                </a:solidFill>
                <a:effectLst/>
                <a:latin typeface="Arial" panose="020B0604020202020204" pitchFamily="34" charset="0"/>
              </a:rPr>
              <a:t>Delta Variant </a:t>
            </a:r>
            <a:r>
              <a:rPr lang="x-none" sz="1800" b="1" dirty="0">
                <a:latin typeface="Arial" panose="020B0604020202020204" pitchFamily="34" charset="0"/>
              </a:rPr>
              <a:t> </a:t>
            </a:r>
            <a:endParaRPr lang="de-CH" sz="1800" b="1" i="0" u="none" strike="noStrike" dirty="0">
              <a:solidFill>
                <a:srgbClr val="000000"/>
              </a:solidFill>
              <a:effectLst/>
              <a:latin typeface="Arial" panose="020B0604020202020204" pitchFamily="34" charset="0"/>
            </a:endParaRPr>
          </a:p>
          <a:p>
            <a:pPr rtl="0">
              <a:spcBef>
                <a:spcPts val="0"/>
              </a:spcBef>
              <a:spcAft>
                <a:spcPts val="0"/>
              </a:spcAft>
            </a:pPr>
            <a:endParaRPr lang="de-CH" sz="3200" b="0" dirty="0">
              <a:effectLst/>
            </a:endParaRPr>
          </a:p>
          <a:p>
            <a:br>
              <a:rPr lang="de-CH" sz="3200" dirty="0"/>
            </a:br>
            <a:endParaRPr lang="x-none" dirty="0"/>
          </a:p>
        </p:txBody>
      </p:sp>
      <p:pic>
        <p:nvPicPr>
          <p:cNvPr id="4" name="Picture 3" descr="Chart, bar chart&#10;&#10;Description automatically generated">
            <a:extLst>
              <a:ext uri="{FF2B5EF4-FFF2-40B4-BE49-F238E27FC236}">
                <a16:creationId xmlns:a16="http://schemas.microsoft.com/office/drawing/2014/main" id="{D5268691-34EC-4536-AB84-EA3A731707F4}"/>
              </a:ext>
            </a:extLst>
          </p:cNvPr>
          <p:cNvPicPr>
            <a:picLocks noChangeAspect="1"/>
          </p:cNvPicPr>
          <p:nvPr/>
        </p:nvPicPr>
        <p:blipFill>
          <a:blip r:embed="rId3"/>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129438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ldNum" idx="12"/>
          </p:nvPr>
        </p:nvSpPr>
        <p:spPr>
          <a:xfrm>
            <a:off x="540070" y="6390000"/>
            <a:ext cx="226800" cy="288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9</a:t>
            </a:fld>
            <a:endParaRPr/>
          </a:p>
        </p:txBody>
      </p:sp>
      <p:sp>
        <p:nvSpPr>
          <p:cNvPr id="11" name="Google Shape;364;p35">
            <a:extLst>
              <a:ext uri="{FF2B5EF4-FFF2-40B4-BE49-F238E27FC236}">
                <a16:creationId xmlns:a16="http://schemas.microsoft.com/office/drawing/2014/main" id="{6B5EB8BF-D043-490C-B17A-E51E89361AE9}"/>
              </a:ext>
            </a:extLst>
          </p:cNvPr>
          <p:cNvSpPr txBox="1"/>
          <p:nvPr/>
        </p:nvSpPr>
        <p:spPr>
          <a:xfrm>
            <a:off x="4924658" y="3119303"/>
            <a:ext cx="1649897" cy="353913"/>
          </a:xfrm>
          <a:prstGeom prst="rect">
            <a:avLst/>
          </a:prstGeom>
          <a:solidFill>
            <a:schemeClr val="lt1"/>
          </a:solid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x-none" sz="1100" b="0">
                <a:effectLst/>
              </a:rPr>
              <a:t> </a:t>
            </a:r>
            <a:endParaRPr lang="en-US" sz="1000" dirty="0"/>
          </a:p>
        </p:txBody>
      </p:sp>
      <p:sp>
        <p:nvSpPr>
          <p:cNvPr id="10" name="TextBox 9">
            <a:extLst>
              <a:ext uri="{FF2B5EF4-FFF2-40B4-BE49-F238E27FC236}">
                <a16:creationId xmlns:a16="http://schemas.microsoft.com/office/drawing/2014/main" id="{2F00E613-A878-4BAE-8DD3-FA49D6B2295D}"/>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3" name="TextBox 12">
            <a:extLst>
              <a:ext uri="{FF2B5EF4-FFF2-40B4-BE49-F238E27FC236}">
                <a16:creationId xmlns:a16="http://schemas.microsoft.com/office/drawing/2014/main" id="{5B019F03-BB52-408E-B90C-54888B6DDE79}"/>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4" name="TextBox 13">
            <a:extLst>
              <a:ext uri="{FF2B5EF4-FFF2-40B4-BE49-F238E27FC236}">
                <a16:creationId xmlns:a16="http://schemas.microsoft.com/office/drawing/2014/main" id="{799D6612-3A50-4A57-B7D2-71E4584E18B0}"/>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16" name="TextBox 15">
            <a:extLst>
              <a:ext uri="{FF2B5EF4-FFF2-40B4-BE49-F238E27FC236}">
                <a16:creationId xmlns:a16="http://schemas.microsoft.com/office/drawing/2014/main" id="{EF687734-2B3E-42F2-BEB2-2BD092FDE831}"/>
              </a:ext>
            </a:extLst>
          </p:cNvPr>
          <p:cNvSpPr txBox="1"/>
          <p:nvPr/>
        </p:nvSpPr>
        <p:spPr>
          <a:xfrm>
            <a:off x="2438400" y="2894112"/>
            <a:ext cx="6502400" cy="307777"/>
          </a:xfrm>
          <a:prstGeom prst="rect">
            <a:avLst/>
          </a:prstGeom>
          <a:noFill/>
        </p:spPr>
        <p:txBody>
          <a:bodyPr wrap="square">
            <a:spAutoFit/>
          </a:bodyPr>
          <a:lstStyle/>
          <a:p>
            <a:r>
              <a:rPr lang="x-none" b="0" dirty="0">
                <a:effectLst/>
              </a:rPr>
              <a:t> </a:t>
            </a:r>
            <a:endParaRPr lang="x-none" dirty="0"/>
          </a:p>
        </p:txBody>
      </p:sp>
      <p:sp>
        <p:nvSpPr>
          <p:cNvPr id="23" name="TextBox 22">
            <a:extLst>
              <a:ext uri="{FF2B5EF4-FFF2-40B4-BE49-F238E27FC236}">
                <a16:creationId xmlns:a16="http://schemas.microsoft.com/office/drawing/2014/main" id="{2B27AA6E-F06F-4FB2-BF85-BA499C0BDA8E}"/>
              </a:ext>
            </a:extLst>
          </p:cNvPr>
          <p:cNvSpPr txBox="1"/>
          <p:nvPr/>
        </p:nvSpPr>
        <p:spPr>
          <a:xfrm>
            <a:off x="327378" y="571859"/>
            <a:ext cx="3326552" cy="1569660"/>
          </a:xfrm>
          <a:prstGeom prst="rect">
            <a:avLst/>
          </a:prstGeom>
          <a:noFill/>
        </p:spPr>
        <p:txBody>
          <a:bodyPr wrap="none" rtlCol="0">
            <a:spAutoFit/>
          </a:bodyPr>
          <a:lstStyle/>
          <a:p>
            <a:pPr rtl="0">
              <a:spcBef>
                <a:spcPts val="0"/>
              </a:spcBef>
              <a:spcAft>
                <a:spcPts val="0"/>
              </a:spcAft>
            </a:pPr>
            <a:r>
              <a:rPr lang="x-none" sz="1800" b="1" i="0" u="none" strike="noStrike" dirty="0">
                <a:solidFill>
                  <a:srgbClr val="000000"/>
                </a:solidFill>
                <a:effectLst/>
                <a:latin typeface="Arial" panose="020B0604020202020204" pitchFamily="34" charset="0"/>
              </a:rPr>
              <a:t>Total Cases VS </a:t>
            </a:r>
            <a:r>
              <a:rPr lang="de-CH" sz="1800" b="1" i="0" u="none" strike="noStrike" dirty="0">
                <a:solidFill>
                  <a:srgbClr val="000000"/>
                </a:solidFill>
                <a:effectLst/>
                <a:latin typeface="Arial" panose="020B0604020202020204" pitchFamily="34" charset="0"/>
              </a:rPr>
              <a:t>Delta Variant</a:t>
            </a:r>
          </a:p>
          <a:p>
            <a:pPr rtl="0">
              <a:spcBef>
                <a:spcPts val="0"/>
              </a:spcBef>
              <a:spcAft>
                <a:spcPts val="0"/>
              </a:spcAft>
            </a:pPr>
            <a:endParaRPr lang="de-CH" sz="3200" b="0" dirty="0">
              <a:effectLst/>
            </a:endParaRPr>
          </a:p>
          <a:p>
            <a:br>
              <a:rPr lang="de-CH" sz="3200" dirty="0"/>
            </a:br>
            <a:endParaRPr lang="x-none" dirty="0"/>
          </a:p>
        </p:txBody>
      </p:sp>
      <p:pic>
        <p:nvPicPr>
          <p:cNvPr id="6" name="Picture 5" descr="Chart, line chart&#10;&#10;Description automatically generated">
            <a:extLst>
              <a:ext uri="{FF2B5EF4-FFF2-40B4-BE49-F238E27FC236}">
                <a16:creationId xmlns:a16="http://schemas.microsoft.com/office/drawing/2014/main" id="{978E8307-F1DE-4C8D-9204-8AA5D7068B1A}"/>
              </a:ext>
            </a:extLst>
          </p:cNvPr>
          <p:cNvPicPr>
            <a:picLocks noChangeAspect="1"/>
          </p:cNvPicPr>
          <p:nvPr/>
        </p:nvPicPr>
        <p:blipFill>
          <a:blip r:embed="rId3"/>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3527297074"/>
      </p:ext>
    </p:extLst>
  </p:cSld>
  <p:clrMapOvr>
    <a:masterClrMapping/>
  </p:clrMapOvr>
</p:sld>
</file>

<file path=ppt/theme/theme1.xml><?xml version="1.0" encoding="utf-8"?>
<a:theme xmlns:a="http://schemas.openxmlformats.org/drawingml/2006/main" name="Heinz Nixdorf Institut / Fraunhofer IEM">
  <a:themeElements>
    <a:clrScheme name="Benutzerdefiniert 7">
      <a:dk1>
        <a:srgbClr val="000000"/>
      </a:dk1>
      <a:lt1>
        <a:srgbClr val="FFFFFF"/>
      </a:lt1>
      <a:dk2>
        <a:srgbClr val="003A80"/>
      </a:dk2>
      <a:lt2>
        <a:srgbClr val="FFFFFF"/>
      </a:lt2>
      <a:accent1>
        <a:srgbClr val="006AB0"/>
      </a:accent1>
      <a:accent2>
        <a:srgbClr val="008000"/>
      </a:accent2>
      <a:accent3>
        <a:srgbClr val="4CB944"/>
      </a:accent3>
      <a:accent4>
        <a:srgbClr val="222E50"/>
      </a:accent4>
      <a:accent5>
        <a:srgbClr val="F46036"/>
      </a:accent5>
      <a:accent6>
        <a:srgbClr val="E3B505"/>
      </a:accent6>
      <a:hlink>
        <a:srgbClr val="7F7F7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Fraunhofer IEM">
      <a:dk1>
        <a:srgbClr val="000000"/>
      </a:dk1>
      <a:lt1>
        <a:srgbClr val="FFFFFF"/>
      </a:lt1>
      <a:dk2>
        <a:srgbClr val="003A80"/>
      </a:dk2>
      <a:lt2>
        <a:srgbClr val="FFFFFF"/>
      </a:lt2>
      <a:accent1>
        <a:srgbClr val="179C7D"/>
      </a:accent1>
      <a:accent2>
        <a:srgbClr val="6DBFA9"/>
      </a:accent2>
      <a:accent3>
        <a:srgbClr val="B1C800"/>
      </a:accent3>
      <a:accent4>
        <a:srgbClr val="003A80"/>
      </a:accent4>
      <a:accent5>
        <a:srgbClr val="1F82C0"/>
      </a:accent5>
      <a:accent6>
        <a:srgbClr val="FDC300"/>
      </a:accent6>
      <a:hlink>
        <a:srgbClr val="7F7F7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9D93C70591C4EADFBCC5E3227DAB8" ma:contentTypeVersion="6" ma:contentTypeDescription="Create a new document." ma:contentTypeScope="" ma:versionID="2e61c2b413dd617acad1e58f5707076a">
  <xsd:schema xmlns:xsd="http://www.w3.org/2001/XMLSchema" xmlns:xs="http://www.w3.org/2001/XMLSchema" xmlns:p="http://schemas.microsoft.com/office/2006/metadata/properties" xmlns:ns2="3f175076-50bf-4241-be1c-19950b825023" targetNamespace="http://schemas.microsoft.com/office/2006/metadata/properties" ma:root="true" ma:fieldsID="17e991027c7d84a35bd5bb3bcc6a0064" ns2:_="">
    <xsd:import namespace="3f175076-50bf-4241-be1c-19950b8250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75076-50bf-4241-be1c-19950b8250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2F6829-2050-4F7E-84CD-4FFD9BEA5C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75076-50bf-4241-be1c-19950b825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9CBC43-2D64-4DDA-8C7F-6991D644651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89F86B3-2472-4584-9E03-C0D3362F67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889</TotalTime>
  <Words>1354</Words>
  <Application>Microsoft Office PowerPoint</Application>
  <PresentationFormat>Widescreen</PresentationFormat>
  <Paragraphs>277</Paragraphs>
  <Slides>29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Noto Sans Symbols</vt:lpstr>
      <vt:lpstr>Times New Roman</vt:lpstr>
      <vt:lpstr>Wingdings</vt:lpstr>
      <vt:lpstr>Heinz Nixdorf Institut / Fraunhofer IEM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3</vt:lpstr>
      <vt:lpstr>Insights</vt:lpstr>
      <vt:lpstr>Insights</vt:lpstr>
      <vt:lpstr>Insights</vt:lpstr>
      <vt:lpstr>Insights</vt:lpstr>
      <vt:lpstr>Insights</vt:lpstr>
      <vt:lpstr>Task 4</vt:lpstr>
      <vt:lpstr>Insights</vt:lpstr>
      <vt:lpstr>Insights</vt:lpstr>
      <vt:lpstr>Insights</vt:lpstr>
      <vt:lpstr>Insights</vt:lpstr>
      <vt:lpstr>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Harshith Srinivas</cp:lastModifiedBy>
  <cp:revision>49</cp:revision>
  <dcterms:modified xsi:type="dcterms:W3CDTF">2021-08-12T21:41:11Z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0x010100D389D93C70591C4EADFBCC5E3227DAB8</vt:lpwstr>
  </property>
</Properties>
</file>