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4"/>
  </p:sldMasterIdLst>
  <p:notesMasterIdLst>
    <p:notesMasterId r:id="rId21"/>
  </p:notesMasterIdLst>
  <p:sldIdLst>
    <p:sldId id="256" r:id="rId5"/>
    <p:sldId id="257" r:id="rId6"/>
    <p:sldId id="286" r:id="rId7"/>
    <p:sldId id="287" r:id="rId8"/>
    <p:sldId id="288" r:id="rId9"/>
    <p:sldId id="289" r:id="rId10"/>
    <p:sldId id="290" r:id="rId11"/>
    <p:sldId id="293" r:id="rId12"/>
    <p:sldId id="291" r:id="rId13"/>
    <p:sldId id="292" r:id="rId14"/>
    <p:sldId id="295" r:id="rId15"/>
    <p:sldId id="296" r:id="rId16"/>
    <p:sldId id="297" r:id="rId17"/>
    <p:sldId id="298" r:id="rId18"/>
    <p:sldId id="299" r:id="rId19"/>
    <p:sldId id="277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e433a4815_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de433a4815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3a94f36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3a94f364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e3a94f364e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72000" tIns="72000" rIns="72000" bIns="72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890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3a94f36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3a94f364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e3a94f364e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72000" tIns="72000" rIns="72000" bIns="72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082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3a94f36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3a94f364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e3a94f364e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72000" tIns="72000" rIns="72000" bIns="72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930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3a94f36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3a94f364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e3a94f364e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72000" tIns="72000" rIns="72000" bIns="72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9280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3a94f36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3a94f364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e3a94f364e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72000" tIns="72000" rIns="72000" bIns="72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270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3a94f36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3a94f364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e3a94f364e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72000" tIns="72000" rIns="72000" bIns="72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877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c5fe89c50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c5fe89c507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c5fe89c507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72000" tIns="72000" rIns="72000" bIns="72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3a94f36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3a94f364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e3a94f364e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72000" tIns="72000" rIns="72000" bIns="72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3a94f36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3a94f364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e3a94f364e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72000" tIns="72000" rIns="72000" bIns="72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655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3a94f36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3a94f364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e3a94f364e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72000" tIns="72000" rIns="72000" bIns="72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3571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3a94f36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3a94f364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e3a94f364e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72000" tIns="72000" rIns="72000" bIns="72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427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3a94f36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3a94f364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e3a94f364e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72000" tIns="72000" rIns="72000" bIns="72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590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3a94f36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3a94f364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e3a94f364e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72000" tIns="72000" rIns="72000" bIns="72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2789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3a94f36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3a94f364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e3a94f364e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72000" tIns="72000" rIns="72000" bIns="72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177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3a94f36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3a94f364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e3a94f364e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72000" tIns="72000" rIns="72000" bIns="72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827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: Kurz mit Subline">
  <p:cSld name="Titel: Kurz mit Sublin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" descr="Ein Bild, das Gebäude, gefüllt, groß, Zug enthält.&#10;&#10;Automatisch generierte Beschreibung"/>
          <p:cNvPicPr preferRelativeResize="0"/>
          <p:nvPr/>
        </p:nvPicPr>
        <p:blipFill rotWithShape="1">
          <a:blip r:embed="rId2">
            <a:alphaModFix/>
          </a:blip>
          <a:srcRect l="4053" t="-2" r="16826"/>
          <a:stretch/>
        </p:blipFill>
        <p:spPr>
          <a:xfrm>
            <a:off x="20" y="10"/>
            <a:ext cx="81287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8128800" cy="68580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title"/>
          </p:nvPr>
        </p:nvSpPr>
        <p:spPr>
          <a:xfrm>
            <a:off x="875658" y="1396800"/>
            <a:ext cx="67104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2"/>
          </p:nvPr>
        </p:nvSpPr>
        <p:spPr>
          <a:xfrm>
            <a:off x="875782" y="3195000"/>
            <a:ext cx="6710276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body" idx="3"/>
          </p:nvPr>
        </p:nvSpPr>
        <p:spPr>
          <a:xfrm>
            <a:off x="875782" y="4095000"/>
            <a:ext cx="671027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1" name="Google Shape;41;p2" descr="Ein Bild, das Zeichnung, Schild enthält.&#10;&#10;Automatisch generierte Beschreib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9930" y="2905332"/>
            <a:ext cx="2646344" cy="104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">
  <p:cSld name="Kapitel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>
            <a:spLocks noGrp="1"/>
          </p:cNvSpPr>
          <p:nvPr>
            <p:ph type="pic" idx="2"/>
          </p:nvPr>
        </p:nvSpPr>
        <p:spPr>
          <a:xfrm>
            <a:off x="8127600" y="0"/>
            <a:ext cx="40644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1"/>
          </p:nvPr>
        </p:nvSpPr>
        <p:spPr>
          <a:xfrm>
            <a:off x="8127600" y="0"/>
            <a:ext cx="4064400" cy="68580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title"/>
          </p:nvPr>
        </p:nvSpPr>
        <p:spPr>
          <a:xfrm>
            <a:off x="2263529" y="2529000"/>
            <a:ext cx="53244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body" idx="3"/>
          </p:nvPr>
        </p:nvSpPr>
        <p:spPr>
          <a:xfrm>
            <a:off x="8128000" y="2529000"/>
            <a:ext cx="1800234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201"/>
              <a:buNone/>
              <a:defRPr sz="7201" b="1">
                <a:solidFill>
                  <a:schemeClr val="lt1"/>
                </a:solidFill>
              </a:defRPr>
            </a:lvl1pPr>
            <a:lvl2pPr marL="914400" lvl="1" indent="-68586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201"/>
              <a:buChar char="▪"/>
              <a:defRPr sz="7201"/>
            </a:lvl2pPr>
            <a:lvl3pPr marL="1371600" lvl="2" indent="-68586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201"/>
              <a:buChar char="▪"/>
              <a:defRPr sz="7201"/>
            </a:lvl3pPr>
            <a:lvl4pPr marL="1828800" lvl="3" indent="-68586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201"/>
              <a:buChar char="▪"/>
              <a:defRPr sz="7201"/>
            </a:lvl4pPr>
            <a:lvl5pPr marL="2286000" lvl="4" indent="-68586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201"/>
              <a:buChar char="▪"/>
              <a:defRPr sz="720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2-spaltig ">
  <p:cSld name="Text 2-spaltig 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xfrm>
            <a:off x="540476" y="432000"/>
            <a:ext cx="11111046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540070" y="828000"/>
            <a:ext cx="11111046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540071" y="1511300"/>
            <a:ext cx="5418000" cy="46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body" idx="3"/>
          </p:nvPr>
        </p:nvSpPr>
        <p:spPr>
          <a:xfrm>
            <a:off x="6233116" y="1511300"/>
            <a:ext cx="5418000" cy="46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58911" y="6339600"/>
            <a:ext cx="1492206" cy="3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3-spaltig ">
  <p:cSld name="Text 3-spaltig 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540476" y="432000"/>
            <a:ext cx="11111046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body" idx="1"/>
          </p:nvPr>
        </p:nvSpPr>
        <p:spPr>
          <a:xfrm>
            <a:off x="540070" y="828000"/>
            <a:ext cx="11111046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2"/>
          </p:nvPr>
        </p:nvSpPr>
        <p:spPr>
          <a:xfrm>
            <a:off x="540071" y="1512000"/>
            <a:ext cx="3520800" cy="46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body" idx="3"/>
          </p:nvPr>
        </p:nvSpPr>
        <p:spPr>
          <a:xfrm>
            <a:off x="4335359" y="1512000"/>
            <a:ext cx="3520800" cy="46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body" idx="4"/>
          </p:nvPr>
        </p:nvSpPr>
        <p:spPr>
          <a:xfrm>
            <a:off x="8129834" y="1512000"/>
            <a:ext cx="3520800" cy="46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22" name="Google Shape;12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58911" y="6339600"/>
            <a:ext cx="1492206" cy="3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Bild 3-spaltig">
  <p:cSld name="Text + Bild 3-spaltig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540070" y="432000"/>
            <a:ext cx="11111046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body" idx="1"/>
          </p:nvPr>
        </p:nvSpPr>
        <p:spPr>
          <a:xfrm>
            <a:off x="540070" y="828000"/>
            <a:ext cx="11111046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body" idx="2"/>
          </p:nvPr>
        </p:nvSpPr>
        <p:spPr>
          <a:xfrm>
            <a:off x="0" y="3859200"/>
            <a:ext cx="4060800" cy="23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0" tIns="360000" rIns="5400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body" idx="3"/>
          </p:nvPr>
        </p:nvSpPr>
        <p:spPr>
          <a:xfrm>
            <a:off x="4065324" y="3859200"/>
            <a:ext cx="4060800" cy="23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0" tIns="360000" rIns="5400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4"/>
          </p:nvPr>
        </p:nvSpPr>
        <p:spPr>
          <a:xfrm>
            <a:off x="8119507" y="3861001"/>
            <a:ext cx="4060800" cy="23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0" tIns="360000" rIns="5400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>
            <a:spLocks noGrp="1"/>
          </p:cNvSpPr>
          <p:nvPr>
            <p:ph type="pic" idx="5"/>
          </p:nvPr>
        </p:nvSpPr>
        <p:spPr>
          <a:xfrm>
            <a:off x="-1" y="1512000"/>
            <a:ext cx="4064400" cy="23490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14"/>
          <p:cNvSpPr>
            <a:spLocks noGrp="1"/>
          </p:cNvSpPr>
          <p:nvPr>
            <p:ph type="pic" idx="6"/>
          </p:nvPr>
        </p:nvSpPr>
        <p:spPr>
          <a:xfrm>
            <a:off x="4063799" y="1512000"/>
            <a:ext cx="4064400" cy="23490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4"/>
          <p:cNvSpPr>
            <a:spLocks noGrp="1"/>
          </p:cNvSpPr>
          <p:nvPr>
            <p:ph type="pic" idx="7"/>
          </p:nvPr>
        </p:nvSpPr>
        <p:spPr>
          <a:xfrm>
            <a:off x="8127600" y="1512000"/>
            <a:ext cx="4064400" cy="23490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body" idx="8"/>
          </p:nvPr>
        </p:nvSpPr>
        <p:spPr>
          <a:xfrm>
            <a:off x="-1" y="1512000"/>
            <a:ext cx="4065324" cy="23490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body" idx="9"/>
          </p:nvPr>
        </p:nvSpPr>
        <p:spPr>
          <a:xfrm>
            <a:off x="4063799" y="1512000"/>
            <a:ext cx="4065324" cy="23490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3"/>
          </p:nvPr>
        </p:nvSpPr>
        <p:spPr>
          <a:xfrm>
            <a:off x="8127600" y="1512000"/>
            <a:ext cx="4065324" cy="2349000"/>
          </a:xfrm>
          <a:prstGeom prst="rect">
            <a:avLst/>
          </a:prstGeom>
          <a:gradFill>
            <a:gsLst>
              <a:gs pos="0">
                <a:srgbClr val="006AB0"/>
              </a:gs>
              <a:gs pos="5000">
                <a:srgbClr val="006AB0"/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58911" y="6339600"/>
            <a:ext cx="1492206" cy="3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Bild 4-spaltig">
  <p:cSld name="Text + Bild 4-spaltig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body" idx="1"/>
          </p:nvPr>
        </p:nvSpPr>
        <p:spPr>
          <a:xfrm>
            <a:off x="540070" y="828000"/>
            <a:ext cx="11111046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540070" y="432000"/>
            <a:ext cx="11111046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>
            <a:spLocks noGrp="1"/>
          </p:cNvSpPr>
          <p:nvPr>
            <p:ph type="pic" idx="2"/>
          </p:nvPr>
        </p:nvSpPr>
        <p:spPr>
          <a:xfrm>
            <a:off x="0" y="1512000"/>
            <a:ext cx="3049200" cy="23507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15"/>
          <p:cNvSpPr>
            <a:spLocks noGrp="1"/>
          </p:cNvSpPr>
          <p:nvPr>
            <p:ph type="pic" idx="3"/>
          </p:nvPr>
        </p:nvSpPr>
        <p:spPr>
          <a:xfrm>
            <a:off x="6094800" y="1512000"/>
            <a:ext cx="3049200" cy="23507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15"/>
          <p:cNvSpPr>
            <a:spLocks noGrp="1"/>
          </p:cNvSpPr>
          <p:nvPr>
            <p:ph type="pic" idx="4"/>
          </p:nvPr>
        </p:nvSpPr>
        <p:spPr>
          <a:xfrm>
            <a:off x="3048000" y="3861000"/>
            <a:ext cx="3049200" cy="23507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15"/>
          <p:cNvSpPr>
            <a:spLocks noGrp="1"/>
          </p:cNvSpPr>
          <p:nvPr>
            <p:ph type="pic" idx="5"/>
          </p:nvPr>
        </p:nvSpPr>
        <p:spPr>
          <a:xfrm>
            <a:off x="9143999" y="3861000"/>
            <a:ext cx="3049200" cy="23507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6"/>
          </p:nvPr>
        </p:nvSpPr>
        <p:spPr>
          <a:xfrm>
            <a:off x="-1" y="1511999"/>
            <a:ext cx="3048002" cy="23490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7"/>
          </p:nvPr>
        </p:nvSpPr>
        <p:spPr>
          <a:xfrm>
            <a:off x="3048001" y="3861000"/>
            <a:ext cx="3048002" cy="23490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8"/>
          </p:nvPr>
        </p:nvSpPr>
        <p:spPr>
          <a:xfrm>
            <a:off x="6096001" y="1511999"/>
            <a:ext cx="3048000" cy="23490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9"/>
          </p:nvPr>
        </p:nvSpPr>
        <p:spPr>
          <a:xfrm>
            <a:off x="9144003" y="3861000"/>
            <a:ext cx="3048000" cy="2349000"/>
          </a:xfrm>
          <a:prstGeom prst="rect">
            <a:avLst/>
          </a:prstGeom>
          <a:gradFill>
            <a:gsLst>
              <a:gs pos="0">
                <a:srgbClr val="006AB0"/>
              </a:gs>
              <a:gs pos="5000">
                <a:srgbClr val="006AB0"/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3"/>
          </p:nvPr>
        </p:nvSpPr>
        <p:spPr>
          <a:xfrm>
            <a:off x="3046800" y="1512000"/>
            <a:ext cx="3049200" cy="23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360000" rIns="360000" bIns="3600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4"/>
          </p:nvPr>
        </p:nvSpPr>
        <p:spPr>
          <a:xfrm>
            <a:off x="9142801" y="1512000"/>
            <a:ext cx="3049200" cy="23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360000" rIns="360000" bIns="3600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5"/>
          </p:nvPr>
        </p:nvSpPr>
        <p:spPr>
          <a:xfrm>
            <a:off x="0" y="3859200"/>
            <a:ext cx="3049200" cy="23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360000" rIns="360000" bIns="3600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body" idx="16"/>
          </p:nvPr>
        </p:nvSpPr>
        <p:spPr>
          <a:xfrm>
            <a:off x="6094800" y="3859200"/>
            <a:ext cx="3049200" cy="23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360000" rIns="360000" bIns="3600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55" name="Google Shape;15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58911" y="6339600"/>
            <a:ext cx="1492206" cy="3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Bild links">
  <p:cSld name="Text + Bild link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>
            <a:spLocks noGrp="1"/>
          </p:cNvSpPr>
          <p:nvPr>
            <p:ph type="pic" idx="2"/>
          </p:nvPr>
        </p:nvSpPr>
        <p:spPr>
          <a:xfrm>
            <a:off x="0" y="0"/>
            <a:ext cx="4063535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064929" cy="68580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4602722" y="432000"/>
            <a:ext cx="70488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3"/>
          </p:nvPr>
        </p:nvSpPr>
        <p:spPr>
          <a:xfrm>
            <a:off x="4602722" y="828000"/>
            <a:ext cx="70488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body" idx="4"/>
          </p:nvPr>
        </p:nvSpPr>
        <p:spPr>
          <a:xfrm>
            <a:off x="4601173" y="1512000"/>
            <a:ext cx="7050349" cy="46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5"/>
          </p:nvPr>
        </p:nvSpPr>
        <p:spPr>
          <a:xfrm>
            <a:off x="941460" y="6426000"/>
            <a:ext cx="72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65" name="Google Shape;16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58911" y="6339600"/>
            <a:ext cx="1492206" cy="3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Bild rechts">
  <p:cSld name="Text + Bild rech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>
            <a:spLocks noGrp="1"/>
          </p:cNvSpPr>
          <p:nvPr>
            <p:ph type="pic" idx="2"/>
          </p:nvPr>
        </p:nvSpPr>
        <p:spPr>
          <a:xfrm>
            <a:off x="8127600" y="0"/>
            <a:ext cx="40644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8127600" y="0"/>
            <a:ext cx="4064400" cy="68580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540476" y="432000"/>
            <a:ext cx="70488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body" idx="3"/>
          </p:nvPr>
        </p:nvSpPr>
        <p:spPr>
          <a:xfrm>
            <a:off x="540070" y="828000"/>
            <a:ext cx="70488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4"/>
          </p:nvPr>
        </p:nvSpPr>
        <p:spPr>
          <a:xfrm>
            <a:off x="540071" y="1511300"/>
            <a:ext cx="7048800" cy="46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2-spaltig + Bild rechts ">
  <p:cSld name="Text 2-spaltig + Bild rechts 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>
            <a:spLocks noGrp="1"/>
          </p:cNvSpPr>
          <p:nvPr>
            <p:ph type="pic" idx="2"/>
          </p:nvPr>
        </p:nvSpPr>
        <p:spPr>
          <a:xfrm>
            <a:off x="8127600" y="0"/>
            <a:ext cx="4064400" cy="621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8127600" y="0"/>
            <a:ext cx="4064400" cy="62100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540476" y="432000"/>
            <a:ext cx="73152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body" idx="3"/>
          </p:nvPr>
        </p:nvSpPr>
        <p:spPr>
          <a:xfrm>
            <a:off x="540070" y="828000"/>
            <a:ext cx="73152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body" idx="4"/>
          </p:nvPr>
        </p:nvSpPr>
        <p:spPr>
          <a:xfrm>
            <a:off x="540071" y="1512000"/>
            <a:ext cx="3520800" cy="46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body" idx="5"/>
          </p:nvPr>
        </p:nvSpPr>
        <p:spPr>
          <a:xfrm>
            <a:off x="4335359" y="1512000"/>
            <a:ext cx="3520800" cy="46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 1">
  <p:cSld name="Highlight 1">
    <p:bg>
      <p:bgPr>
        <a:solidFill>
          <a:srgbClr val="000000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>
            <a:spLocks noGrp="1"/>
          </p:cNvSpPr>
          <p:nvPr>
            <p:ph type="pic" idx="2"/>
          </p:nvPr>
        </p:nvSpPr>
        <p:spPr>
          <a:xfrm>
            <a:off x="4063200" y="0"/>
            <a:ext cx="81288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4063200" y="0"/>
            <a:ext cx="8128800" cy="68580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540070" y="2856018"/>
            <a:ext cx="29844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3"/>
          </p:nvPr>
        </p:nvSpPr>
        <p:spPr>
          <a:xfrm>
            <a:off x="540476" y="3513901"/>
            <a:ext cx="2984400" cy="26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941460" y="6426000"/>
            <a:ext cx="72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de-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 2">
  <p:cSld name="Highlight 2">
    <p:bg>
      <p:bgPr>
        <a:solidFill>
          <a:srgbClr val="006AB0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>
            <a:spLocks noGrp="1"/>
          </p:cNvSpPr>
          <p:nvPr>
            <p:ph type="pic" idx="2"/>
          </p:nvPr>
        </p:nvSpPr>
        <p:spPr>
          <a:xfrm>
            <a:off x="4063200" y="0"/>
            <a:ext cx="81288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4063200" y="0"/>
            <a:ext cx="8128800" cy="68580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title"/>
          </p:nvPr>
        </p:nvSpPr>
        <p:spPr>
          <a:xfrm>
            <a:off x="540070" y="2856018"/>
            <a:ext cx="29844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body" idx="3"/>
          </p:nvPr>
        </p:nvSpPr>
        <p:spPr>
          <a:xfrm>
            <a:off x="540476" y="3513901"/>
            <a:ext cx="2984400" cy="26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941460" y="6426000"/>
            <a:ext cx="72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de-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1-spaltig ">
  <p:cSld name="Text 1-spaltig 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540476" y="432000"/>
            <a:ext cx="11111046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body" idx="1"/>
          </p:nvPr>
        </p:nvSpPr>
        <p:spPr>
          <a:xfrm>
            <a:off x="540070" y="828000"/>
            <a:ext cx="11111046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2"/>
          </p:nvPr>
        </p:nvSpPr>
        <p:spPr>
          <a:xfrm>
            <a:off x="540071" y="1511300"/>
            <a:ext cx="11109600" cy="46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58911" y="6339600"/>
            <a:ext cx="1492206" cy="3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ighlight 2">
  <p:cSld name="1_Highlight 2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>
            <a:spLocks noGrp="1"/>
          </p:cNvSpPr>
          <p:nvPr>
            <p:ph type="pic" idx="2"/>
          </p:nvPr>
        </p:nvSpPr>
        <p:spPr>
          <a:xfrm>
            <a:off x="4063200" y="0"/>
            <a:ext cx="81288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body" idx="1"/>
          </p:nvPr>
        </p:nvSpPr>
        <p:spPr>
          <a:xfrm>
            <a:off x="4063200" y="0"/>
            <a:ext cx="8128800" cy="68580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540070" y="2856018"/>
            <a:ext cx="29844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body" idx="3"/>
          </p:nvPr>
        </p:nvSpPr>
        <p:spPr>
          <a:xfrm>
            <a:off x="540476" y="3513901"/>
            <a:ext cx="2984400" cy="26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941460" y="6426000"/>
            <a:ext cx="72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de-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box farbiger Hintergrund">
  <p:cSld name="Textbox farbiger Hintergrund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body" idx="1"/>
          </p:nvPr>
        </p:nvSpPr>
        <p:spPr>
          <a:xfrm>
            <a:off x="0" y="1"/>
            <a:ext cx="6094800" cy="6857999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body" idx="3"/>
          </p:nvPr>
        </p:nvSpPr>
        <p:spPr>
          <a:xfrm>
            <a:off x="1427410" y="1428404"/>
            <a:ext cx="3240000" cy="399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body" idx="4"/>
          </p:nvPr>
        </p:nvSpPr>
        <p:spPr>
          <a:xfrm>
            <a:off x="941460" y="6426000"/>
            <a:ext cx="72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box weißer Hintergrund">
  <p:cSld name="Textbox weißer Hintergrund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>
            <a:spLocks noGrp="1"/>
          </p:cNvSpPr>
          <p:nvPr>
            <p:ph type="pic" idx="2"/>
          </p:nvPr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idx="1"/>
          </p:nvPr>
        </p:nvSpPr>
        <p:spPr>
          <a:xfrm>
            <a:off x="6097200" y="1"/>
            <a:ext cx="6094800" cy="6857999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body" idx="3"/>
          </p:nvPr>
        </p:nvSpPr>
        <p:spPr>
          <a:xfrm>
            <a:off x="1427410" y="1428404"/>
            <a:ext cx="3240000" cy="399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06A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akt 1 Pers. Institut 1">
  <p:cSld name="Kontakt 1 Pers. Institut 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>
            <a:spLocks noGrp="1"/>
          </p:cNvSpPr>
          <p:nvPr>
            <p:ph type="pic" idx="2"/>
          </p:nvPr>
        </p:nvSpPr>
        <p:spPr>
          <a:xfrm>
            <a:off x="0" y="0"/>
            <a:ext cx="4063535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24"/>
          <p:cNvSpPr>
            <a:spLocks noGrp="1"/>
          </p:cNvSpPr>
          <p:nvPr>
            <p:ph type="pic" idx="3"/>
          </p:nvPr>
        </p:nvSpPr>
        <p:spPr>
          <a:xfrm>
            <a:off x="4601400" y="1512001"/>
            <a:ext cx="1908248" cy="19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064929" cy="68580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title"/>
          </p:nvPr>
        </p:nvSpPr>
        <p:spPr>
          <a:xfrm>
            <a:off x="4600003" y="432000"/>
            <a:ext cx="7051113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body" idx="4"/>
          </p:nvPr>
        </p:nvSpPr>
        <p:spPr>
          <a:xfrm>
            <a:off x="4601399" y="3420000"/>
            <a:ext cx="298478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body" idx="5"/>
          </p:nvPr>
        </p:nvSpPr>
        <p:spPr>
          <a:xfrm>
            <a:off x="4601399" y="4140000"/>
            <a:ext cx="2984789" cy="20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body" idx="6"/>
          </p:nvPr>
        </p:nvSpPr>
        <p:spPr>
          <a:xfrm>
            <a:off x="8954715" y="3420000"/>
            <a:ext cx="2696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7"/>
          </p:nvPr>
        </p:nvSpPr>
        <p:spPr>
          <a:xfrm>
            <a:off x="8954715" y="3875074"/>
            <a:ext cx="2696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body" idx="8"/>
          </p:nvPr>
        </p:nvSpPr>
        <p:spPr>
          <a:xfrm>
            <a:off x="8954715" y="4330148"/>
            <a:ext cx="2696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body" idx="9"/>
          </p:nvPr>
        </p:nvSpPr>
        <p:spPr>
          <a:xfrm>
            <a:off x="8954715" y="4785222"/>
            <a:ext cx="2696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body" idx="13"/>
          </p:nvPr>
        </p:nvSpPr>
        <p:spPr>
          <a:xfrm>
            <a:off x="8954715" y="5201993"/>
            <a:ext cx="2696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body" idx="14"/>
          </p:nvPr>
        </p:nvSpPr>
        <p:spPr>
          <a:xfrm>
            <a:off x="941460" y="6426000"/>
            <a:ext cx="72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35" name="Google Shape;23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58911" y="6339600"/>
            <a:ext cx="1492206" cy="3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akt 1 Pers. Institut 2">
  <p:cSld name="Kontakt 1 Pers. Institut 2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>
            <a:spLocks noGrp="1"/>
          </p:cNvSpPr>
          <p:nvPr>
            <p:ph type="pic" idx="2"/>
          </p:nvPr>
        </p:nvSpPr>
        <p:spPr>
          <a:xfrm>
            <a:off x="0" y="0"/>
            <a:ext cx="4063535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" name="Google Shape;238;p25"/>
          <p:cNvSpPr>
            <a:spLocks noGrp="1"/>
          </p:cNvSpPr>
          <p:nvPr>
            <p:ph type="pic" idx="3"/>
          </p:nvPr>
        </p:nvSpPr>
        <p:spPr>
          <a:xfrm>
            <a:off x="4601400" y="1512001"/>
            <a:ext cx="1908248" cy="19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body" idx="1"/>
          </p:nvPr>
        </p:nvSpPr>
        <p:spPr>
          <a:xfrm>
            <a:off x="1" y="0"/>
            <a:ext cx="4064929" cy="68580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4600003" y="432000"/>
            <a:ext cx="7051113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body" idx="4"/>
          </p:nvPr>
        </p:nvSpPr>
        <p:spPr>
          <a:xfrm>
            <a:off x="4601399" y="3420000"/>
            <a:ext cx="298478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body" idx="5"/>
          </p:nvPr>
        </p:nvSpPr>
        <p:spPr>
          <a:xfrm>
            <a:off x="4601399" y="4140000"/>
            <a:ext cx="2984789" cy="20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body" idx="6"/>
          </p:nvPr>
        </p:nvSpPr>
        <p:spPr>
          <a:xfrm>
            <a:off x="8954715" y="3420000"/>
            <a:ext cx="2696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body" idx="7"/>
          </p:nvPr>
        </p:nvSpPr>
        <p:spPr>
          <a:xfrm>
            <a:off x="8954715" y="3875074"/>
            <a:ext cx="2696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body" idx="8"/>
          </p:nvPr>
        </p:nvSpPr>
        <p:spPr>
          <a:xfrm>
            <a:off x="8954715" y="4330148"/>
            <a:ext cx="2696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body" idx="9"/>
          </p:nvPr>
        </p:nvSpPr>
        <p:spPr>
          <a:xfrm>
            <a:off x="8954715" y="4785222"/>
            <a:ext cx="2696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body" idx="13"/>
          </p:nvPr>
        </p:nvSpPr>
        <p:spPr>
          <a:xfrm>
            <a:off x="8954715" y="5201993"/>
            <a:ext cx="2696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body" idx="14"/>
          </p:nvPr>
        </p:nvSpPr>
        <p:spPr>
          <a:xfrm>
            <a:off x="941460" y="6426000"/>
            <a:ext cx="72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51" name="Google Shape;25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58911" y="6339600"/>
            <a:ext cx="1492206" cy="3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akt 2 Pers. Institut 1">
  <p:cSld name="Kontakt 2 Pers. Institut 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26"/>
          <p:cNvCxnSpPr/>
          <p:nvPr/>
        </p:nvCxnSpPr>
        <p:spPr>
          <a:xfrm>
            <a:off x="540071" y="3428998"/>
            <a:ext cx="9149270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4" name="Google Shape;254;p26"/>
          <p:cNvSpPr/>
          <p:nvPr/>
        </p:nvSpPr>
        <p:spPr>
          <a:xfrm>
            <a:off x="9689340" y="3068996"/>
            <a:ext cx="941783" cy="720000"/>
          </a:xfrm>
          <a:custGeom>
            <a:avLst/>
            <a:gdLst/>
            <a:ahLst/>
            <a:cxnLst/>
            <a:rect l="l" t="t" r="r" b="b"/>
            <a:pathLst>
              <a:path w="570548" h="436245" extrusionOk="0">
                <a:moveTo>
                  <a:pt x="204787" y="213360"/>
                </a:moveTo>
                <a:lnTo>
                  <a:pt x="273367" y="248602"/>
                </a:lnTo>
                <a:cubicBezTo>
                  <a:pt x="279082" y="251460"/>
                  <a:pt x="287655" y="252412"/>
                  <a:pt x="295275" y="248602"/>
                </a:cubicBezTo>
                <a:lnTo>
                  <a:pt x="363855" y="213360"/>
                </a:lnTo>
                <a:cubicBezTo>
                  <a:pt x="368617" y="211455"/>
                  <a:pt x="374332" y="213360"/>
                  <a:pt x="375285" y="217170"/>
                </a:cubicBezTo>
                <a:cubicBezTo>
                  <a:pt x="378142" y="220980"/>
                  <a:pt x="376237" y="226695"/>
                  <a:pt x="371475" y="229552"/>
                </a:cubicBezTo>
                <a:lnTo>
                  <a:pt x="302895" y="264795"/>
                </a:lnTo>
                <a:cubicBezTo>
                  <a:pt x="296227" y="267652"/>
                  <a:pt x="290512" y="269557"/>
                  <a:pt x="283845" y="269557"/>
                </a:cubicBezTo>
                <a:cubicBezTo>
                  <a:pt x="277177" y="269557"/>
                  <a:pt x="270510" y="267652"/>
                  <a:pt x="264795" y="264795"/>
                </a:cubicBezTo>
                <a:lnTo>
                  <a:pt x="196215" y="229552"/>
                </a:lnTo>
                <a:cubicBezTo>
                  <a:pt x="191452" y="227647"/>
                  <a:pt x="189547" y="221932"/>
                  <a:pt x="192405" y="217170"/>
                </a:cubicBezTo>
                <a:cubicBezTo>
                  <a:pt x="194310" y="212407"/>
                  <a:pt x="200025" y="210502"/>
                  <a:pt x="204787" y="213360"/>
                </a:cubicBezTo>
                <a:close/>
                <a:moveTo>
                  <a:pt x="19050" y="91440"/>
                </a:moveTo>
                <a:lnTo>
                  <a:pt x="19050" y="413385"/>
                </a:lnTo>
                <a:cubicBezTo>
                  <a:pt x="19050" y="415290"/>
                  <a:pt x="20955" y="417195"/>
                  <a:pt x="22860" y="417195"/>
                </a:cubicBezTo>
                <a:lnTo>
                  <a:pt x="547688" y="417195"/>
                </a:lnTo>
                <a:cubicBezTo>
                  <a:pt x="550545" y="417195"/>
                  <a:pt x="551498" y="415290"/>
                  <a:pt x="551498" y="413385"/>
                </a:cubicBezTo>
                <a:lnTo>
                  <a:pt x="551498" y="91440"/>
                </a:lnTo>
                <a:lnTo>
                  <a:pt x="290513" y="228600"/>
                </a:lnTo>
                <a:cubicBezTo>
                  <a:pt x="288608" y="229553"/>
                  <a:pt x="287655" y="229553"/>
                  <a:pt x="285750" y="229553"/>
                </a:cubicBezTo>
                <a:cubicBezTo>
                  <a:pt x="283845" y="229553"/>
                  <a:pt x="281940" y="229553"/>
                  <a:pt x="280988" y="228600"/>
                </a:cubicBezTo>
                <a:close/>
                <a:moveTo>
                  <a:pt x="22860" y="19050"/>
                </a:moveTo>
                <a:cubicBezTo>
                  <a:pt x="20955" y="19050"/>
                  <a:pt x="19050" y="20955"/>
                  <a:pt x="19050" y="22860"/>
                </a:cubicBezTo>
                <a:lnTo>
                  <a:pt x="19050" y="69533"/>
                </a:lnTo>
                <a:lnTo>
                  <a:pt x="284798" y="209550"/>
                </a:lnTo>
                <a:lnTo>
                  <a:pt x="551498" y="69533"/>
                </a:lnTo>
                <a:lnTo>
                  <a:pt x="551498" y="22860"/>
                </a:lnTo>
                <a:cubicBezTo>
                  <a:pt x="551498" y="20955"/>
                  <a:pt x="549593" y="19050"/>
                  <a:pt x="547688" y="19050"/>
                </a:cubicBezTo>
                <a:close/>
                <a:moveTo>
                  <a:pt x="22860" y="0"/>
                </a:moveTo>
                <a:lnTo>
                  <a:pt x="547688" y="0"/>
                </a:lnTo>
                <a:cubicBezTo>
                  <a:pt x="560070" y="0"/>
                  <a:pt x="570548" y="10478"/>
                  <a:pt x="570548" y="22860"/>
                </a:cubicBezTo>
                <a:lnTo>
                  <a:pt x="570548" y="413385"/>
                </a:lnTo>
                <a:cubicBezTo>
                  <a:pt x="570548" y="425768"/>
                  <a:pt x="560070" y="436245"/>
                  <a:pt x="547688" y="436245"/>
                </a:cubicBezTo>
                <a:lnTo>
                  <a:pt x="22860" y="436245"/>
                </a:lnTo>
                <a:cubicBezTo>
                  <a:pt x="10478" y="436245"/>
                  <a:pt x="0" y="425768"/>
                  <a:pt x="0" y="413385"/>
                </a:cubicBezTo>
                <a:lnTo>
                  <a:pt x="0" y="22860"/>
                </a:lnTo>
                <a:cubicBezTo>
                  <a:pt x="0" y="10478"/>
                  <a:pt x="10478" y="0"/>
                  <a:pt x="22860" y="0"/>
                </a:cubicBezTo>
                <a:close/>
              </a:path>
            </a:pathLst>
          </a:custGeom>
          <a:gradFill>
            <a:gsLst>
              <a:gs pos="0">
                <a:srgbClr val="006AB0"/>
              </a:gs>
              <a:gs pos="5000">
                <a:srgbClr val="006AB0"/>
              </a:gs>
              <a:gs pos="90000">
                <a:srgbClr val="000000"/>
              </a:gs>
              <a:gs pos="100000">
                <a:srgbClr val="000000"/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540070" y="432000"/>
            <a:ext cx="11111046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>
            <a:spLocks noGrp="1"/>
          </p:cNvSpPr>
          <p:nvPr>
            <p:ph type="pic" idx="2"/>
          </p:nvPr>
        </p:nvSpPr>
        <p:spPr>
          <a:xfrm>
            <a:off x="540070" y="1512000"/>
            <a:ext cx="1908248" cy="19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p26"/>
          <p:cNvSpPr>
            <a:spLocks noGrp="1"/>
          </p:cNvSpPr>
          <p:nvPr>
            <p:ph type="pic" idx="3"/>
          </p:nvPr>
        </p:nvSpPr>
        <p:spPr>
          <a:xfrm>
            <a:off x="4601399" y="1512000"/>
            <a:ext cx="1908248" cy="19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body" idx="1"/>
          </p:nvPr>
        </p:nvSpPr>
        <p:spPr>
          <a:xfrm>
            <a:off x="540070" y="3420000"/>
            <a:ext cx="298478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body" idx="4"/>
          </p:nvPr>
        </p:nvSpPr>
        <p:spPr>
          <a:xfrm>
            <a:off x="4601399" y="3420000"/>
            <a:ext cx="298478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body" idx="5"/>
          </p:nvPr>
        </p:nvSpPr>
        <p:spPr>
          <a:xfrm>
            <a:off x="540070" y="4140000"/>
            <a:ext cx="2984789" cy="20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body" idx="6"/>
          </p:nvPr>
        </p:nvSpPr>
        <p:spPr>
          <a:xfrm>
            <a:off x="4601399" y="4140000"/>
            <a:ext cx="2984789" cy="20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6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64" name="Google Shape;26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58911" y="6339600"/>
            <a:ext cx="1492206" cy="3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akt 2 Pers. Institut 2">
  <p:cSld name="Kontakt 2 Pers. Institut 2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27"/>
          <p:cNvCxnSpPr/>
          <p:nvPr/>
        </p:nvCxnSpPr>
        <p:spPr>
          <a:xfrm>
            <a:off x="540071" y="3428998"/>
            <a:ext cx="9149270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7" name="Google Shape;267;p27"/>
          <p:cNvSpPr/>
          <p:nvPr/>
        </p:nvSpPr>
        <p:spPr>
          <a:xfrm>
            <a:off x="9689340" y="3068996"/>
            <a:ext cx="941783" cy="720000"/>
          </a:xfrm>
          <a:custGeom>
            <a:avLst/>
            <a:gdLst/>
            <a:ahLst/>
            <a:cxnLst/>
            <a:rect l="l" t="t" r="r" b="b"/>
            <a:pathLst>
              <a:path w="570548" h="436245" extrusionOk="0">
                <a:moveTo>
                  <a:pt x="204787" y="213360"/>
                </a:moveTo>
                <a:lnTo>
                  <a:pt x="273367" y="248602"/>
                </a:lnTo>
                <a:cubicBezTo>
                  <a:pt x="279082" y="251460"/>
                  <a:pt x="287655" y="252412"/>
                  <a:pt x="295275" y="248602"/>
                </a:cubicBezTo>
                <a:lnTo>
                  <a:pt x="363855" y="213360"/>
                </a:lnTo>
                <a:cubicBezTo>
                  <a:pt x="368617" y="211455"/>
                  <a:pt x="374332" y="213360"/>
                  <a:pt x="375285" y="217170"/>
                </a:cubicBezTo>
                <a:cubicBezTo>
                  <a:pt x="378142" y="220980"/>
                  <a:pt x="376237" y="226695"/>
                  <a:pt x="371475" y="229552"/>
                </a:cubicBezTo>
                <a:lnTo>
                  <a:pt x="302895" y="264795"/>
                </a:lnTo>
                <a:cubicBezTo>
                  <a:pt x="296227" y="267652"/>
                  <a:pt x="290512" y="269557"/>
                  <a:pt x="283845" y="269557"/>
                </a:cubicBezTo>
                <a:cubicBezTo>
                  <a:pt x="277177" y="269557"/>
                  <a:pt x="270510" y="267652"/>
                  <a:pt x="264795" y="264795"/>
                </a:cubicBezTo>
                <a:lnTo>
                  <a:pt x="196215" y="229552"/>
                </a:lnTo>
                <a:cubicBezTo>
                  <a:pt x="191452" y="227647"/>
                  <a:pt x="189547" y="221932"/>
                  <a:pt x="192405" y="217170"/>
                </a:cubicBezTo>
                <a:cubicBezTo>
                  <a:pt x="194310" y="212407"/>
                  <a:pt x="200025" y="210502"/>
                  <a:pt x="204787" y="213360"/>
                </a:cubicBezTo>
                <a:close/>
                <a:moveTo>
                  <a:pt x="19050" y="91440"/>
                </a:moveTo>
                <a:lnTo>
                  <a:pt x="19050" y="413385"/>
                </a:lnTo>
                <a:cubicBezTo>
                  <a:pt x="19050" y="415290"/>
                  <a:pt x="20955" y="417195"/>
                  <a:pt x="22860" y="417195"/>
                </a:cubicBezTo>
                <a:lnTo>
                  <a:pt x="547688" y="417195"/>
                </a:lnTo>
                <a:cubicBezTo>
                  <a:pt x="550545" y="417195"/>
                  <a:pt x="551498" y="415290"/>
                  <a:pt x="551498" y="413385"/>
                </a:cubicBezTo>
                <a:lnTo>
                  <a:pt x="551498" y="91440"/>
                </a:lnTo>
                <a:lnTo>
                  <a:pt x="290513" y="228600"/>
                </a:lnTo>
                <a:cubicBezTo>
                  <a:pt x="288608" y="229553"/>
                  <a:pt x="287655" y="229553"/>
                  <a:pt x="285750" y="229553"/>
                </a:cubicBezTo>
                <a:cubicBezTo>
                  <a:pt x="283845" y="229553"/>
                  <a:pt x="281940" y="229553"/>
                  <a:pt x="280988" y="228600"/>
                </a:cubicBezTo>
                <a:close/>
                <a:moveTo>
                  <a:pt x="22860" y="19050"/>
                </a:moveTo>
                <a:cubicBezTo>
                  <a:pt x="20955" y="19050"/>
                  <a:pt x="19050" y="20955"/>
                  <a:pt x="19050" y="22860"/>
                </a:cubicBezTo>
                <a:lnTo>
                  <a:pt x="19050" y="69533"/>
                </a:lnTo>
                <a:lnTo>
                  <a:pt x="284798" y="209550"/>
                </a:lnTo>
                <a:lnTo>
                  <a:pt x="551498" y="69533"/>
                </a:lnTo>
                <a:lnTo>
                  <a:pt x="551498" y="22860"/>
                </a:lnTo>
                <a:cubicBezTo>
                  <a:pt x="551498" y="20955"/>
                  <a:pt x="549593" y="19050"/>
                  <a:pt x="547688" y="19050"/>
                </a:cubicBezTo>
                <a:close/>
                <a:moveTo>
                  <a:pt x="22860" y="0"/>
                </a:moveTo>
                <a:lnTo>
                  <a:pt x="547688" y="0"/>
                </a:lnTo>
                <a:cubicBezTo>
                  <a:pt x="560070" y="0"/>
                  <a:pt x="570548" y="10478"/>
                  <a:pt x="570548" y="22860"/>
                </a:cubicBezTo>
                <a:lnTo>
                  <a:pt x="570548" y="413385"/>
                </a:lnTo>
                <a:cubicBezTo>
                  <a:pt x="570548" y="425768"/>
                  <a:pt x="560070" y="436245"/>
                  <a:pt x="547688" y="436245"/>
                </a:cubicBezTo>
                <a:lnTo>
                  <a:pt x="22860" y="436245"/>
                </a:lnTo>
                <a:cubicBezTo>
                  <a:pt x="10478" y="436245"/>
                  <a:pt x="0" y="425768"/>
                  <a:pt x="0" y="413385"/>
                </a:cubicBezTo>
                <a:lnTo>
                  <a:pt x="0" y="22860"/>
                </a:lnTo>
                <a:cubicBezTo>
                  <a:pt x="0" y="10478"/>
                  <a:pt x="10478" y="0"/>
                  <a:pt x="22860" y="0"/>
                </a:cubicBezTo>
                <a:close/>
              </a:path>
            </a:pathLst>
          </a:custGeom>
          <a:gradFill>
            <a:gsLst>
              <a:gs pos="0">
                <a:srgbClr val="006AB0"/>
              </a:gs>
              <a:gs pos="5000">
                <a:srgbClr val="006AB0"/>
              </a:gs>
              <a:gs pos="90000">
                <a:srgbClr val="000000"/>
              </a:gs>
              <a:gs pos="100000">
                <a:srgbClr val="000000"/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7"/>
          <p:cNvSpPr txBox="1">
            <a:spLocks noGrp="1"/>
          </p:cNvSpPr>
          <p:nvPr>
            <p:ph type="title"/>
          </p:nvPr>
        </p:nvSpPr>
        <p:spPr>
          <a:xfrm>
            <a:off x="540070" y="432000"/>
            <a:ext cx="11111046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7"/>
          <p:cNvSpPr>
            <a:spLocks noGrp="1"/>
          </p:cNvSpPr>
          <p:nvPr>
            <p:ph type="pic" idx="2"/>
          </p:nvPr>
        </p:nvSpPr>
        <p:spPr>
          <a:xfrm>
            <a:off x="540070" y="1512000"/>
            <a:ext cx="1908248" cy="19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7"/>
          <p:cNvSpPr>
            <a:spLocks noGrp="1"/>
          </p:cNvSpPr>
          <p:nvPr>
            <p:ph type="pic" idx="3"/>
          </p:nvPr>
        </p:nvSpPr>
        <p:spPr>
          <a:xfrm>
            <a:off x="4601399" y="1512000"/>
            <a:ext cx="1908248" cy="19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body" idx="1"/>
          </p:nvPr>
        </p:nvSpPr>
        <p:spPr>
          <a:xfrm>
            <a:off x="540070" y="3420000"/>
            <a:ext cx="298478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body" idx="4"/>
          </p:nvPr>
        </p:nvSpPr>
        <p:spPr>
          <a:xfrm>
            <a:off x="4601399" y="3420000"/>
            <a:ext cx="298478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body" idx="5"/>
          </p:nvPr>
        </p:nvSpPr>
        <p:spPr>
          <a:xfrm>
            <a:off x="540070" y="4140000"/>
            <a:ext cx="2984789" cy="20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body" idx="6"/>
          </p:nvPr>
        </p:nvSpPr>
        <p:spPr>
          <a:xfrm>
            <a:off x="4601399" y="4140000"/>
            <a:ext cx="2984789" cy="20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77" name="Google Shape;277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58911" y="6339600"/>
            <a:ext cx="1492206" cy="3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akt 3 Pers. Institut 1">
  <p:cSld name="Kontakt 3 Pers. Institut 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Google Shape;279;p28"/>
          <p:cNvCxnSpPr/>
          <p:nvPr/>
        </p:nvCxnSpPr>
        <p:spPr>
          <a:xfrm>
            <a:off x="540071" y="3428998"/>
            <a:ext cx="10045309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0" name="Google Shape;280;p28"/>
          <p:cNvSpPr txBox="1">
            <a:spLocks noGrp="1"/>
          </p:cNvSpPr>
          <p:nvPr>
            <p:ph type="title"/>
          </p:nvPr>
        </p:nvSpPr>
        <p:spPr>
          <a:xfrm>
            <a:off x="540070" y="432000"/>
            <a:ext cx="11111046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8"/>
          <p:cNvSpPr>
            <a:spLocks noGrp="1"/>
          </p:cNvSpPr>
          <p:nvPr>
            <p:ph type="pic" idx="2"/>
          </p:nvPr>
        </p:nvSpPr>
        <p:spPr>
          <a:xfrm>
            <a:off x="540070" y="1512000"/>
            <a:ext cx="1908248" cy="19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8"/>
          <p:cNvSpPr>
            <a:spLocks noGrp="1"/>
          </p:cNvSpPr>
          <p:nvPr>
            <p:ph type="pic" idx="3"/>
          </p:nvPr>
        </p:nvSpPr>
        <p:spPr>
          <a:xfrm>
            <a:off x="4601399" y="1512000"/>
            <a:ext cx="1908248" cy="19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8"/>
          <p:cNvSpPr>
            <a:spLocks noGrp="1"/>
          </p:cNvSpPr>
          <p:nvPr>
            <p:ph type="pic" idx="4"/>
          </p:nvPr>
        </p:nvSpPr>
        <p:spPr>
          <a:xfrm>
            <a:off x="8666328" y="1512000"/>
            <a:ext cx="1908248" cy="19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8"/>
          <p:cNvSpPr txBox="1">
            <a:spLocks noGrp="1"/>
          </p:cNvSpPr>
          <p:nvPr>
            <p:ph type="body" idx="1"/>
          </p:nvPr>
        </p:nvSpPr>
        <p:spPr>
          <a:xfrm>
            <a:off x="540070" y="3420000"/>
            <a:ext cx="298478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28"/>
          <p:cNvSpPr txBox="1">
            <a:spLocks noGrp="1"/>
          </p:cNvSpPr>
          <p:nvPr>
            <p:ph type="body" idx="5"/>
          </p:nvPr>
        </p:nvSpPr>
        <p:spPr>
          <a:xfrm>
            <a:off x="4601399" y="3420000"/>
            <a:ext cx="298478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28"/>
          <p:cNvSpPr txBox="1">
            <a:spLocks noGrp="1"/>
          </p:cNvSpPr>
          <p:nvPr>
            <p:ph type="body" idx="6"/>
          </p:nvPr>
        </p:nvSpPr>
        <p:spPr>
          <a:xfrm>
            <a:off x="8666328" y="3420000"/>
            <a:ext cx="298478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28"/>
          <p:cNvSpPr txBox="1">
            <a:spLocks noGrp="1"/>
          </p:cNvSpPr>
          <p:nvPr>
            <p:ph type="body" idx="7"/>
          </p:nvPr>
        </p:nvSpPr>
        <p:spPr>
          <a:xfrm>
            <a:off x="540070" y="4140000"/>
            <a:ext cx="2984789" cy="20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28"/>
          <p:cNvSpPr txBox="1">
            <a:spLocks noGrp="1"/>
          </p:cNvSpPr>
          <p:nvPr>
            <p:ph type="body" idx="8"/>
          </p:nvPr>
        </p:nvSpPr>
        <p:spPr>
          <a:xfrm>
            <a:off x="4601399" y="4140000"/>
            <a:ext cx="2984789" cy="20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body" idx="9"/>
          </p:nvPr>
        </p:nvSpPr>
        <p:spPr>
          <a:xfrm>
            <a:off x="8666328" y="4140000"/>
            <a:ext cx="2984789" cy="20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92" name="Google Shape;29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58911" y="6339600"/>
            <a:ext cx="1492206" cy="3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akt 3 Pers. Institut 2">
  <p:cSld name="Kontakt 3 Pers. Institut 2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29"/>
          <p:cNvCxnSpPr/>
          <p:nvPr/>
        </p:nvCxnSpPr>
        <p:spPr>
          <a:xfrm>
            <a:off x="540071" y="3428998"/>
            <a:ext cx="10045309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540070" y="432000"/>
            <a:ext cx="11111046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9"/>
          <p:cNvSpPr>
            <a:spLocks noGrp="1"/>
          </p:cNvSpPr>
          <p:nvPr>
            <p:ph type="pic" idx="2"/>
          </p:nvPr>
        </p:nvSpPr>
        <p:spPr>
          <a:xfrm>
            <a:off x="540070" y="1512000"/>
            <a:ext cx="1908248" cy="19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Google Shape;297;p29"/>
          <p:cNvSpPr>
            <a:spLocks noGrp="1"/>
          </p:cNvSpPr>
          <p:nvPr>
            <p:ph type="pic" idx="3"/>
          </p:nvPr>
        </p:nvSpPr>
        <p:spPr>
          <a:xfrm>
            <a:off x="4601399" y="1512000"/>
            <a:ext cx="1908248" cy="19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29"/>
          <p:cNvSpPr>
            <a:spLocks noGrp="1"/>
          </p:cNvSpPr>
          <p:nvPr>
            <p:ph type="pic" idx="4"/>
          </p:nvPr>
        </p:nvSpPr>
        <p:spPr>
          <a:xfrm>
            <a:off x="8666328" y="1512000"/>
            <a:ext cx="1908248" cy="19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9"/>
          <p:cNvSpPr txBox="1">
            <a:spLocks noGrp="1"/>
          </p:cNvSpPr>
          <p:nvPr>
            <p:ph type="body" idx="1"/>
          </p:nvPr>
        </p:nvSpPr>
        <p:spPr>
          <a:xfrm>
            <a:off x="540070" y="3420000"/>
            <a:ext cx="298478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29"/>
          <p:cNvSpPr txBox="1">
            <a:spLocks noGrp="1"/>
          </p:cNvSpPr>
          <p:nvPr>
            <p:ph type="body" idx="5"/>
          </p:nvPr>
        </p:nvSpPr>
        <p:spPr>
          <a:xfrm>
            <a:off x="4601399" y="3420000"/>
            <a:ext cx="298478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1" name="Google Shape;301;p29"/>
          <p:cNvSpPr txBox="1">
            <a:spLocks noGrp="1"/>
          </p:cNvSpPr>
          <p:nvPr>
            <p:ph type="body" idx="6"/>
          </p:nvPr>
        </p:nvSpPr>
        <p:spPr>
          <a:xfrm>
            <a:off x="8666328" y="3420000"/>
            <a:ext cx="298478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2" name="Google Shape;302;p29"/>
          <p:cNvSpPr txBox="1">
            <a:spLocks noGrp="1"/>
          </p:cNvSpPr>
          <p:nvPr>
            <p:ph type="body" idx="7"/>
          </p:nvPr>
        </p:nvSpPr>
        <p:spPr>
          <a:xfrm>
            <a:off x="540070" y="4140000"/>
            <a:ext cx="2984789" cy="20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3" name="Google Shape;303;p29"/>
          <p:cNvSpPr txBox="1">
            <a:spLocks noGrp="1"/>
          </p:cNvSpPr>
          <p:nvPr>
            <p:ph type="body" idx="8"/>
          </p:nvPr>
        </p:nvSpPr>
        <p:spPr>
          <a:xfrm>
            <a:off x="4601399" y="4140000"/>
            <a:ext cx="2984789" cy="20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29"/>
          <p:cNvSpPr txBox="1">
            <a:spLocks noGrp="1"/>
          </p:cNvSpPr>
          <p:nvPr>
            <p:ph type="body" idx="9"/>
          </p:nvPr>
        </p:nvSpPr>
        <p:spPr>
          <a:xfrm>
            <a:off x="8666328" y="4140000"/>
            <a:ext cx="2984789" cy="20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9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07" name="Google Shape;307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58911" y="6339600"/>
            <a:ext cx="1492206" cy="3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lussfolie">
  <p:cSld name="Schlussfoli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875658" y="2619000"/>
            <a:ext cx="1044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3"/>
          </p:nvPr>
        </p:nvSpPr>
        <p:spPr>
          <a:xfrm>
            <a:off x="941460" y="6426000"/>
            <a:ext cx="72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akt Institute">
  <p:cSld name="Kontakt Institu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>
            <a:spLocks noGrp="1"/>
          </p:cNvSpPr>
          <p:nvPr>
            <p:ph type="pic" idx="2"/>
          </p:nvPr>
        </p:nvSpPr>
        <p:spPr>
          <a:xfrm>
            <a:off x="0" y="0"/>
            <a:ext cx="4063535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"/>
          </p:nvPr>
        </p:nvSpPr>
        <p:spPr>
          <a:xfrm>
            <a:off x="-5385" y="0"/>
            <a:ext cx="4064929" cy="68580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4600003" y="432000"/>
            <a:ext cx="7051113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3"/>
          </p:nvPr>
        </p:nvSpPr>
        <p:spPr>
          <a:xfrm>
            <a:off x="4601398" y="1511999"/>
            <a:ext cx="29844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160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4"/>
          </p:nvPr>
        </p:nvSpPr>
        <p:spPr>
          <a:xfrm>
            <a:off x="4601399" y="3420000"/>
            <a:ext cx="2984789" cy="1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2" name="Google Shape;62;p5"/>
          <p:cNvCxnSpPr/>
          <p:nvPr/>
        </p:nvCxnSpPr>
        <p:spPr>
          <a:xfrm>
            <a:off x="4604999" y="3428998"/>
            <a:ext cx="720094" cy="0"/>
          </a:xfrm>
          <a:prstGeom prst="straightConnector1">
            <a:avLst/>
          </a:prstGeom>
          <a:noFill/>
          <a:ln w="19050" cap="flat" cmpd="sng">
            <a:solidFill>
              <a:srgbClr val="006A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63;p5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body" idx="5"/>
          </p:nvPr>
        </p:nvSpPr>
        <p:spPr>
          <a:xfrm>
            <a:off x="941460" y="6426000"/>
            <a:ext cx="72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6" name="Google Shape;6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58911" y="6339600"/>
            <a:ext cx="1492206" cy="3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Ein Bild, das Zeichnung, Schild enthält.&#10;&#10;Automatisch generierte Beschreib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9930" y="2905332"/>
            <a:ext cx="2646344" cy="104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540476" y="432000"/>
            <a:ext cx="11111046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540070" y="828000"/>
            <a:ext cx="11111046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006AB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3" name="Google Shape;7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58911" y="6339600"/>
            <a:ext cx="1492206" cy="38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6"/>
          <p:cNvCxnSpPr/>
          <p:nvPr/>
        </p:nvCxnSpPr>
        <p:spPr>
          <a:xfrm>
            <a:off x="-1" y="6361958"/>
            <a:ext cx="10600948" cy="0"/>
          </a:xfrm>
          <a:prstGeom prst="straightConnector1">
            <a:avLst/>
          </a:prstGeom>
          <a:noFill/>
          <a:ln w="19050" cap="flat" cmpd="sng">
            <a:solidFill>
              <a:srgbClr val="006AB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: Kurz">
  <p:cSld name="Titel: Kurz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7" descr="Ein Bild, das Gebäude, gefüllt, groß, Zug enthält.&#10;&#10;Automatisch generierte Beschreibung"/>
          <p:cNvPicPr preferRelativeResize="0"/>
          <p:nvPr/>
        </p:nvPicPr>
        <p:blipFill rotWithShape="1">
          <a:blip r:embed="rId2">
            <a:alphaModFix/>
          </a:blip>
          <a:srcRect l="4053" t="-2" r="16826"/>
          <a:stretch/>
        </p:blipFill>
        <p:spPr>
          <a:xfrm>
            <a:off x="20" y="10"/>
            <a:ext cx="81287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8128800" cy="68580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875658" y="2619000"/>
            <a:ext cx="67104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9" name="Google Shape;79;p7" descr="Ein Bild, das Zeichnung, Schild enthält.&#10;&#10;Automatisch generierte Beschreib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9930" y="2905332"/>
            <a:ext cx="2646344" cy="104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: Lang">
  <p:cSld name="Titel: Lang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8"/>
          <p:cNvPicPr preferRelativeResize="0"/>
          <p:nvPr/>
        </p:nvPicPr>
        <p:blipFill rotWithShape="1">
          <a:blip r:embed="rId2">
            <a:alphaModFix/>
          </a:blip>
          <a:srcRect t="35" b="23563"/>
          <a:stretch/>
        </p:blipFill>
        <p:spPr>
          <a:xfrm>
            <a:off x="-1" y="0"/>
            <a:ext cx="12185906" cy="62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-1" y="0"/>
            <a:ext cx="12191999" cy="62100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875658" y="2619000"/>
            <a:ext cx="1044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8911" y="6339600"/>
            <a:ext cx="1492206" cy="3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: Lang mit Subline">
  <p:cSld name="Titel: Lang mit Sublin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9"/>
          <p:cNvPicPr preferRelativeResize="0"/>
          <p:nvPr/>
        </p:nvPicPr>
        <p:blipFill rotWithShape="1">
          <a:blip r:embed="rId2">
            <a:alphaModFix/>
          </a:blip>
          <a:srcRect t="35" b="23563"/>
          <a:stretch/>
        </p:blipFill>
        <p:spPr>
          <a:xfrm>
            <a:off x="-1" y="0"/>
            <a:ext cx="12185906" cy="62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9"/>
          <p:cNvSpPr txBox="1">
            <a:spLocks noGrp="1"/>
          </p:cNvSpPr>
          <p:nvPr>
            <p:ph type="body" idx="1"/>
          </p:nvPr>
        </p:nvSpPr>
        <p:spPr>
          <a:xfrm>
            <a:off x="-1" y="0"/>
            <a:ext cx="12191999" cy="62100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875658" y="1396800"/>
            <a:ext cx="1044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2"/>
          </p:nvPr>
        </p:nvSpPr>
        <p:spPr>
          <a:xfrm>
            <a:off x="875782" y="3195000"/>
            <a:ext cx="10440438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3"/>
          </p:nvPr>
        </p:nvSpPr>
        <p:spPr>
          <a:xfrm>
            <a:off x="875782" y="4095000"/>
            <a:ext cx="10440438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1" name="Google Shape;9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8911" y="6339600"/>
            <a:ext cx="1492206" cy="3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liederung">
  <p:cSld name="Gliederung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>
            <a:spLocks noGrp="1"/>
          </p:cNvSpPr>
          <p:nvPr>
            <p:ph type="pic" idx="2"/>
          </p:nvPr>
        </p:nvSpPr>
        <p:spPr>
          <a:xfrm>
            <a:off x="8127600" y="0"/>
            <a:ext cx="40644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body" idx="1"/>
          </p:nvPr>
        </p:nvSpPr>
        <p:spPr>
          <a:xfrm>
            <a:off x="8127600" y="0"/>
            <a:ext cx="4064400" cy="68580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1327528" y="1511998"/>
            <a:ext cx="62604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body" idx="3"/>
          </p:nvPr>
        </p:nvSpPr>
        <p:spPr>
          <a:xfrm>
            <a:off x="1327528" y="2889504"/>
            <a:ext cx="6260400" cy="24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737348" y="-737252"/>
            <a:ext cx="12388465" cy="7487552"/>
            <a:chOff x="-737252" y="-737252"/>
            <a:chExt cx="12386853" cy="7487552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538163" y="-737252"/>
              <a:ext cx="8489837" cy="720000"/>
              <a:chOff x="538163" y="-737252"/>
              <a:chExt cx="8489837" cy="720000"/>
            </a:xfrm>
          </p:grpSpPr>
          <p:cxnSp>
            <p:nvCxnSpPr>
              <p:cNvPr id="12" name="Google Shape;12;p1"/>
              <p:cNvCxnSpPr/>
              <p:nvPr/>
            </p:nvCxnSpPr>
            <p:spPr>
              <a:xfrm rot="10800000">
                <a:off x="538164" y="-737252"/>
                <a:ext cx="0" cy="720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" name="Google Shape;13;p1"/>
              <p:cNvSpPr txBox="1"/>
              <p:nvPr/>
            </p:nvSpPr>
            <p:spPr>
              <a:xfrm>
                <a:off x="538163" y="-720000"/>
                <a:ext cx="90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200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Position Hilfslinie</a:t>
                </a:r>
                <a:br>
                  <a:rPr lang="de-DE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de-DE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15,43</a:t>
                </a:r>
                <a:endParaRPr/>
              </a:p>
            </p:txBody>
          </p:sp>
          <p:cxnSp>
            <p:nvCxnSpPr>
              <p:cNvPr id="14" name="Google Shape;14;p1"/>
              <p:cNvCxnSpPr/>
              <p:nvPr/>
            </p:nvCxnSpPr>
            <p:spPr>
              <a:xfrm rot="10800000">
                <a:off x="4060825" y="-737252"/>
                <a:ext cx="0" cy="720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" name="Google Shape;15;p1"/>
              <p:cNvSpPr txBox="1"/>
              <p:nvPr/>
            </p:nvSpPr>
            <p:spPr>
              <a:xfrm>
                <a:off x="4060824" y="-720000"/>
                <a:ext cx="90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200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Position Hilfslinie</a:t>
                </a:r>
                <a:br>
                  <a:rPr lang="de-DE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de-DE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5,65</a:t>
                </a:r>
                <a:endParaRPr/>
              </a:p>
            </p:txBody>
          </p:sp>
          <p:cxnSp>
            <p:nvCxnSpPr>
              <p:cNvPr id="16" name="Google Shape;16;p1"/>
              <p:cNvCxnSpPr/>
              <p:nvPr/>
            </p:nvCxnSpPr>
            <p:spPr>
              <a:xfrm rot="10800000">
                <a:off x="8128001" y="-737252"/>
                <a:ext cx="0" cy="720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7" name="Google Shape;17;p1"/>
              <p:cNvSpPr txBox="1"/>
              <p:nvPr/>
            </p:nvSpPr>
            <p:spPr>
              <a:xfrm>
                <a:off x="8128000" y="-720000"/>
                <a:ext cx="90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200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Position Hilfslinie</a:t>
                </a:r>
                <a:br>
                  <a:rPr lang="de-DE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de-DE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5,65</a:t>
                </a:r>
                <a:endParaRPr/>
              </a:p>
            </p:txBody>
          </p:sp>
        </p:grpSp>
        <p:grpSp>
          <p:nvGrpSpPr>
            <p:cNvPr id="18" name="Google Shape;18;p1"/>
            <p:cNvGrpSpPr/>
            <p:nvPr/>
          </p:nvGrpSpPr>
          <p:grpSpPr>
            <a:xfrm>
              <a:off x="10749601" y="-737252"/>
              <a:ext cx="900000" cy="720000"/>
              <a:chOff x="10749601" y="-737252"/>
              <a:chExt cx="900000" cy="720000"/>
            </a:xfrm>
          </p:grpSpPr>
          <p:cxnSp>
            <p:nvCxnSpPr>
              <p:cNvPr id="19" name="Google Shape;19;p1"/>
              <p:cNvCxnSpPr/>
              <p:nvPr/>
            </p:nvCxnSpPr>
            <p:spPr>
              <a:xfrm rot="10800000">
                <a:off x="11649601" y="-737252"/>
                <a:ext cx="0" cy="720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0" name="Google Shape;20;p1"/>
              <p:cNvSpPr txBox="1"/>
              <p:nvPr/>
            </p:nvSpPr>
            <p:spPr>
              <a:xfrm>
                <a:off x="10749601" y="-720000"/>
                <a:ext cx="90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72000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Position Hilfslinie 15,43</a:t>
                </a:r>
                <a:endParaRPr/>
              </a:p>
            </p:txBody>
          </p:sp>
        </p:grpSp>
        <p:grpSp>
          <p:nvGrpSpPr>
            <p:cNvPr id="21" name="Google Shape;21;p1"/>
            <p:cNvGrpSpPr/>
            <p:nvPr/>
          </p:nvGrpSpPr>
          <p:grpSpPr>
            <a:xfrm>
              <a:off x="-737252" y="432000"/>
              <a:ext cx="737252" cy="540000"/>
              <a:chOff x="-737252" y="432000"/>
              <a:chExt cx="737252" cy="540000"/>
            </a:xfrm>
          </p:grpSpPr>
          <p:cxnSp>
            <p:nvCxnSpPr>
              <p:cNvPr id="22" name="Google Shape;22;p1"/>
              <p:cNvCxnSpPr/>
              <p:nvPr/>
            </p:nvCxnSpPr>
            <p:spPr>
              <a:xfrm>
                <a:off x="-737252" y="432000"/>
                <a:ext cx="720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3" name="Google Shape;23;p1"/>
              <p:cNvSpPr txBox="1"/>
              <p:nvPr/>
            </p:nvSpPr>
            <p:spPr>
              <a:xfrm>
                <a:off x="-720000" y="432000"/>
                <a:ext cx="72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72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Position Hilfslinie</a:t>
                </a:r>
                <a:br>
                  <a:rPr lang="de-DE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de-DE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8,32</a:t>
                </a:r>
                <a:endParaRPr/>
              </a:p>
            </p:txBody>
          </p:sp>
        </p:grpSp>
        <p:grpSp>
          <p:nvGrpSpPr>
            <p:cNvPr id="24" name="Google Shape;24;p1"/>
            <p:cNvGrpSpPr/>
            <p:nvPr/>
          </p:nvGrpSpPr>
          <p:grpSpPr>
            <a:xfrm>
              <a:off x="-737252" y="1512000"/>
              <a:ext cx="737252" cy="540000"/>
              <a:chOff x="-737252" y="1512000"/>
              <a:chExt cx="737252" cy="540000"/>
            </a:xfrm>
          </p:grpSpPr>
          <p:cxnSp>
            <p:nvCxnSpPr>
              <p:cNvPr id="25" name="Google Shape;25;p1"/>
              <p:cNvCxnSpPr/>
              <p:nvPr/>
            </p:nvCxnSpPr>
            <p:spPr>
              <a:xfrm>
                <a:off x="-737252" y="1512000"/>
                <a:ext cx="720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6" name="Google Shape;26;p1"/>
              <p:cNvSpPr txBox="1"/>
              <p:nvPr/>
            </p:nvSpPr>
            <p:spPr>
              <a:xfrm>
                <a:off x="-720000" y="1512000"/>
                <a:ext cx="72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72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Position Hilfslinie</a:t>
                </a:r>
                <a:br>
                  <a:rPr lang="de-DE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de-DE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5,33</a:t>
                </a:r>
                <a:endParaRPr/>
              </a:p>
            </p:txBody>
          </p:sp>
        </p:grpSp>
        <p:grpSp>
          <p:nvGrpSpPr>
            <p:cNvPr id="27" name="Google Shape;27;p1"/>
            <p:cNvGrpSpPr/>
            <p:nvPr/>
          </p:nvGrpSpPr>
          <p:grpSpPr>
            <a:xfrm>
              <a:off x="-737252" y="6210300"/>
              <a:ext cx="737252" cy="540000"/>
              <a:chOff x="-737252" y="6210300"/>
              <a:chExt cx="737252" cy="540000"/>
            </a:xfrm>
          </p:grpSpPr>
          <p:sp>
            <p:nvSpPr>
              <p:cNvPr id="28" name="Google Shape;28;p1"/>
              <p:cNvSpPr txBox="1"/>
              <p:nvPr/>
            </p:nvSpPr>
            <p:spPr>
              <a:xfrm>
                <a:off x="-720000" y="6210300"/>
                <a:ext cx="72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72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Position Hilfslinie</a:t>
                </a:r>
                <a:br>
                  <a:rPr lang="de-DE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de-DE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7,72</a:t>
                </a:r>
                <a:endParaRPr/>
              </a:p>
            </p:txBody>
          </p:sp>
          <p:cxnSp>
            <p:nvCxnSpPr>
              <p:cNvPr id="29" name="Google Shape;29;p1"/>
              <p:cNvCxnSpPr/>
              <p:nvPr/>
            </p:nvCxnSpPr>
            <p:spPr>
              <a:xfrm>
                <a:off x="-737252" y="6210300"/>
                <a:ext cx="720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540476" y="432000"/>
            <a:ext cx="11111046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540070" y="1512000"/>
            <a:ext cx="11111046" cy="46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AB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ftr" idx="11"/>
          </p:nvPr>
        </p:nvSpPr>
        <p:spPr>
          <a:xfrm>
            <a:off x="1126821" y="6390000"/>
            <a:ext cx="4969177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"/>
          <p:cNvSpPr txBox="1"/>
          <p:nvPr/>
        </p:nvSpPr>
        <p:spPr>
          <a:xfrm>
            <a:off x="941460" y="6426000"/>
            <a:ext cx="7200" cy="216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de-DE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3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pos="2559">
          <p15:clr>
            <a:srgbClr val="A4A3A4"/>
          </p15:clr>
        </p15:guide>
        <p15:guide id="3" pos="5121">
          <p15:clr>
            <a:srgbClr val="A4A3A4"/>
          </p15:clr>
        </p15:guide>
        <p15:guide id="4" pos="7339">
          <p15:clr>
            <a:srgbClr val="A4A3A4"/>
          </p15:clr>
        </p15:guide>
        <p15:guide id="5" pos="340">
          <p15:clr>
            <a:srgbClr val="A4A3A4"/>
          </p15:clr>
        </p15:guide>
        <p15:guide id="6" orient="horz" pos="2160">
          <p15:clr>
            <a:srgbClr val="A4A3A4"/>
          </p15:clr>
        </p15:guide>
        <p15:guide id="7" orient="horz" pos="952">
          <p15:clr>
            <a:srgbClr val="A4A3A4"/>
          </p15:clr>
        </p15:guide>
        <p15:guide id="8" orient="horz" pos="273">
          <p15:clr>
            <a:srgbClr val="A4A3A4"/>
          </p15:clr>
        </p15:guide>
        <p15:guide id="9" orient="horz" pos="391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8128800" cy="68580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36000" tIns="36000" rIns="36000" bIns="360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4200" dirty="0">
                <a:latin typeface="Times New Roman"/>
                <a:ea typeface="Times New Roman"/>
                <a:cs typeface="Times New Roman"/>
                <a:sym typeface="Times New Roman"/>
              </a:rPr>
              <a:t>Analysis of COVID-19:</a:t>
            </a:r>
            <a:endParaRPr lang="en-CH" sz="4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H" sz="42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de-DE" sz="4200" dirty="0">
                <a:latin typeface="Times New Roman"/>
                <a:ea typeface="Times New Roman"/>
                <a:cs typeface="Times New Roman"/>
                <a:sym typeface="Times New Roman"/>
              </a:rPr>
              <a:t> Delta Variant </a:t>
            </a:r>
          </a:p>
        </p:txBody>
      </p:sp>
      <p:sp>
        <p:nvSpPr>
          <p:cNvPr id="313" name="Google Shape;313;p30"/>
          <p:cNvSpPr txBox="1">
            <a:spLocks noGrp="1"/>
          </p:cNvSpPr>
          <p:nvPr>
            <p:ph type="body" idx="2"/>
          </p:nvPr>
        </p:nvSpPr>
        <p:spPr>
          <a:xfrm>
            <a:off x="875782" y="3195000"/>
            <a:ext cx="6710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body" idx="3"/>
          </p:nvPr>
        </p:nvSpPr>
        <p:spPr>
          <a:xfrm>
            <a:off x="875775" y="4095000"/>
            <a:ext cx="69198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rPr lang="de-DE" sz="3150" dirty="0"/>
              <a:t>Bibek Dhungel</a:t>
            </a:r>
            <a:endParaRPr sz="3150" dirty="0"/>
          </a:p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rPr lang="de-DE" sz="3150" dirty="0"/>
              <a:t>Anirudh</a:t>
            </a:r>
            <a:endParaRPr sz="3150" dirty="0"/>
          </a:p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rPr lang="de-DE" sz="3150" dirty="0"/>
              <a:t>Dixa</a:t>
            </a:r>
            <a:endParaRPr sz="3150" dirty="0"/>
          </a:p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rPr lang="de-DE" sz="3150" dirty="0"/>
              <a:t>Harshith</a:t>
            </a:r>
            <a:endParaRPr sz="3150" dirty="0"/>
          </a:p>
          <a:p>
            <a:pPr marL="0" lvl="0" indent="0" algn="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250"/>
              <a:buNone/>
            </a:pPr>
            <a:r>
              <a:rPr lang="de-DE" sz="3150" dirty="0"/>
              <a:t>Paderborn | </a:t>
            </a:r>
            <a:r>
              <a:rPr lang="en-CH" sz="3150" dirty="0"/>
              <a:t>12</a:t>
            </a:r>
            <a:r>
              <a:rPr lang="de-DE" sz="3150" dirty="0"/>
              <a:t>.0</a:t>
            </a:r>
            <a:r>
              <a:rPr lang="en-CH" sz="3150" dirty="0"/>
              <a:t>8</a:t>
            </a:r>
            <a:r>
              <a:rPr lang="de-DE" sz="3150" dirty="0"/>
              <a:t>.2021</a:t>
            </a:r>
            <a:endParaRPr sz="31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DE42C-9DD1-4E1A-AD92-EEA0F573CC48}"/>
              </a:ext>
            </a:extLst>
          </p:cNvPr>
          <p:cNvSpPr txBox="1"/>
          <p:nvPr/>
        </p:nvSpPr>
        <p:spPr>
          <a:xfrm>
            <a:off x="2827867" y="3210200"/>
            <a:ext cx="6242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00" cy="28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  <p:sp>
        <p:nvSpPr>
          <p:cNvPr id="11" name="Google Shape;364;p35">
            <a:extLst>
              <a:ext uri="{FF2B5EF4-FFF2-40B4-BE49-F238E27FC236}">
                <a16:creationId xmlns:a16="http://schemas.microsoft.com/office/drawing/2014/main" id="{6B5EB8BF-D043-490C-B17A-E51E89361AE9}"/>
              </a:ext>
            </a:extLst>
          </p:cNvPr>
          <p:cNvSpPr txBox="1"/>
          <p:nvPr/>
        </p:nvSpPr>
        <p:spPr>
          <a:xfrm>
            <a:off x="4924658" y="3119303"/>
            <a:ext cx="1649897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CH" sz="1100" b="0">
                <a:effectLst/>
              </a:rPr>
              <a:t> 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0E613-A878-4BAE-8DD3-FA49D6B2295D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19F03-BB52-408E-B90C-54888B6DDE79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D6612-3A50-4A57-B7D2-71E4584E18B0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87734-2B3E-42F2-BEB2-2BD092FDE831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27AA6E-F06F-4FB2-BF85-BA499C0BDA8E}"/>
              </a:ext>
            </a:extLst>
          </p:cNvPr>
          <p:cNvSpPr txBox="1"/>
          <p:nvPr/>
        </p:nvSpPr>
        <p:spPr>
          <a:xfrm>
            <a:off x="327378" y="571859"/>
            <a:ext cx="49295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H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 Cases VS </a:t>
            </a:r>
            <a:r>
              <a:rPr lang="de-CH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Delta Variant</a:t>
            </a:r>
            <a:r>
              <a:rPr lang="en-CH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(Logarithmic) </a:t>
            </a:r>
            <a:endParaRPr lang="de-CH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de-CH" sz="3200" b="0" dirty="0">
              <a:effectLst/>
            </a:endParaRPr>
          </a:p>
          <a:p>
            <a:br>
              <a:rPr lang="de-CH" sz="3200" dirty="0"/>
            </a:br>
            <a:endParaRPr lang="en-CH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EB0E594-F17A-4578-9C47-66028A3AC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24" y="928687"/>
            <a:ext cx="952447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6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00" cy="28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  <p:sp>
        <p:nvSpPr>
          <p:cNvPr id="11" name="Google Shape;364;p35">
            <a:extLst>
              <a:ext uri="{FF2B5EF4-FFF2-40B4-BE49-F238E27FC236}">
                <a16:creationId xmlns:a16="http://schemas.microsoft.com/office/drawing/2014/main" id="{6B5EB8BF-D043-490C-B17A-E51E89361AE9}"/>
              </a:ext>
            </a:extLst>
          </p:cNvPr>
          <p:cNvSpPr txBox="1"/>
          <p:nvPr/>
        </p:nvSpPr>
        <p:spPr>
          <a:xfrm>
            <a:off x="4924658" y="3119303"/>
            <a:ext cx="1649897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CH" sz="1100" b="0">
                <a:effectLst/>
              </a:rPr>
              <a:t> 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0E613-A878-4BAE-8DD3-FA49D6B2295D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19F03-BB52-408E-B90C-54888B6DDE79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D6612-3A50-4A57-B7D2-71E4584E18B0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87734-2B3E-42F2-BEB2-2BD092FDE831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27AA6E-F06F-4FB2-BF85-BA499C0BDA8E}"/>
              </a:ext>
            </a:extLst>
          </p:cNvPr>
          <p:cNvSpPr txBox="1"/>
          <p:nvPr/>
        </p:nvSpPr>
        <p:spPr>
          <a:xfrm>
            <a:off x="327378" y="571859"/>
            <a:ext cx="21110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H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 2</a:t>
            </a:r>
            <a:endParaRPr lang="de-CH" sz="2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de-CH" sz="3200" b="0" dirty="0">
              <a:effectLst/>
            </a:endParaRPr>
          </a:p>
          <a:p>
            <a:br>
              <a:rPr lang="de-CH" sz="3200" dirty="0"/>
            </a:br>
            <a:endParaRPr lang="en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D7CFAC-EE73-4F23-89D0-06280BC96529}"/>
              </a:ext>
            </a:extLst>
          </p:cNvPr>
          <p:cNvSpPr txBox="1"/>
          <p:nvPr/>
        </p:nvSpPr>
        <p:spPr>
          <a:xfrm>
            <a:off x="225777" y="1715911"/>
            <a:ext cx="94929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H" dirty="0"/>
              <a:t>Datasets used are from slide 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H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H" dirty="0"/>
              <a:t>Different factor has helped delta variant to spread. Cultural, religious, summer vacations, lockdown measures all have directly affected the delta variant situation in each countries.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H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H" dirty="0"/>
              <a:t>The countries that have none to few restrictions has seen an exponential rise in the cases whereas the countries with somewhat decent or strict lockdown has few.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H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H" dirty="0"/>
              <a:t>We will explore some of the causes of rise in delta variant in following slides.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9243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00" cy="28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12</a:t>
            </a:fld>
            <a:endParaRPr/>
          </a:p>
        </p:txBody>
      </p:sp>
      <p:sp>
        <p:nvSpPr>
          <p:cNvPr id="11" name="Google Shape;364;p35">
            <a:extLst>
              <a:ext uri="{FF2B5EF4-FFF2-40B4-BE49-F238E27FC236}">
                <a16:creationId xmlns:a16="http://schemas.microsoft.com/office/drawing/2014/main" id="{6B5EB8BF-D043-490C-B17A-E51E89361AE9}"/>
              </a:ext>
            </a:extLst>
          </p:cNvPr>
          <p:cNvSpPr txBox="1"/>
          <p:nvPr/>
        </p:nvSpPr>
        <p:spPr>
          <a:xfrm>
            <a:off x="4924658" y="3119303"/>
            <a:ext cx="1649897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CH" sz="1100" b="0">
                <a:effectLst/>
              </a:rPr>
              <a:t> 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0E613-A878-4BAE-8DD3-FA49D6B2295D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19F03-BB52-408E-B90C-54888B6DDE79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D6612-3A50-4A57-B7D2-71E4584E18B0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87734-2B3E-42F2-BEB2-2BD092FDE831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27AA6E-F06F-4FB2-BF85-BA499C0BDA8E}"/>
              </a:ext>
            </a:extLst>
          </p:cNvPr>
          <p:cNvSpPr txBox="1"/>
          <p:nvPr/>
        </p:nvSpPr>
        <p:spPr>
          <a:xfrm>
            <a:off x="327378" y="571859"/>
            <a:ext cx="44422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H" sz="1800" b="1" dirty="0">
                <a:latin typeface="Arial" panose="020B0604020202020204" pitchFamily="34" charset="0"/>
              </a:rPr>
              <a:t>India: Cultural Event vs Positive Cases</a:t>
            </a:r>
            <a:endParaRPr lang="de-CH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de-CH" sz="3200" b="0" dirty="0">
              <a:effectLst/>
            </a:endParaRPr>
          </a:p>
          <a:p>
            <a:br>
              <a:rPr lang="de-CH" sz="3200" dirty="0"/>
            </a:br>
            <a:endParaRPr lang="en-CH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05A7981F-7C02-4F94-AD13-B8E4B266B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933450"/>
            <a:ext cx="93630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1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00" cy="28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13</a:t>
            </a:fld>
            <a:endParaRPr/>
          </a:p>
        </p:txBody>
      </p:sp>
      <p:sp>
        <p:nvSpPr>
          <p:cNvPr id="11" name="Google Shape;364;p35">
            <a:extLst>
              <a:ext uri="{FF2B5EF4-FFF2-40B4-BE49-F238E27FC236}">
                <a16:creationId xmlns:a16="http://schemas.microsoft.com/office/drawing/2014/main" id="{6B5EB8BF-D043-490C-B17A-E51E89361AE9}"/>
              </a:ext>
            </a:extLst>
          </p:cNvPr>
          <p:cNvSpPr txBox="1"/>
          <p:nvPr/>
        </p:nvSpPr>
        <p:spPr>
          <a:xfrm>
            <a:off x="4924658" y="3119303"/>
            <a:ext cx="1649897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CH" sz="1100" b="0">
                <a:effectLst/>
              </a:rPr>
              <a:t> 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0E613-A878-4BAE-8DD3-FA49D6B2295D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19F03-BB52-408E-B90C-54888B6DDE79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D6612-3A50-4A57-B7D2-71E4584E18B0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87734-2B3E-42F2-BEB2-2BD092FDE831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27AA6E-F06F-4FB2-BF85-BA499C0BDA8E}"/>
              </a:ext>
            </a:extLst>
          </p:cNvPr>
          <p:cNvSpPr txBox="1"/>
          <p:nvPr/>
        </p:nvSpPr>
        <p:spPr>
          <a:xfrm>
            <a:off x="327378" y="571859"/>
            <a:ext cx="62760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H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India: Rise of Delta </a:t>
            </a:r>
            <a:r>
              <a:rPr lang="en-CH" sz="1800" b="1" dirty="0">
                <a:latin typeface="Arial" panose="020B0604020202020204" pitchFamily="34" charset="0"/>
              </a:rPr>
              <a:t>during the period of mass gathering</a:t>
            </a:r>
            <a:endParaRPr lang="de-CH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de-CH" sz="3200" b="0" dirty="0">
              <a:effectLst/>
            </a:endParaRPr>
          </a:p>
          <a:p>
            <a:br>
              <a:rPr lang="de-CH" sz="3200" dirty="0"/>
            </a:br>
            <a:endParaRPr lang="en-CH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B853396-BC7D-41CB-852A-5DDF082DA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933450"/>
            <a:ext cx="93630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0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00" cy="28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14</a:t>
            </a:fld>
            <a:endParaRPr/>
          </a:p>
        </p:txBody>
      </p:sp>
      <p:sp>
        <p:nvSpPr>
          <p:cNvPr id="11" name="Google Shape;364;p35">
            <a:extLst>
              <a:ext uri="{FF2B5EF4-FFF2-40B4-BE49-F238E27FC236}">
                <a16:creationId xmlns:a16="http://schemas.microsoft.com/office/drawing/2014/main" id="{6B5EB8BF-D043-490C-B17A-E51E89361AE9}"/>
              </a:ext>
            </a:extLst>
          </p:cNvPr>
          <p:cNvSpPr txBox="1"/>
          <p:nvPr/>
        </p:nvSpPr>
        <p:spPr>
          <a:xfrm>
            <a:off x="4924658" y="3119303"/>
            <a:ext cx="1649897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CH" sz="1100" b="0">
                <a:effectLst/>
              </a:rPr>
              <a:t> 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0E613-A878-4BAE-8DD3-FA49D6B2295D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19F03-BB52-408E-B90C-54888B6DDE79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D6612-3A50-4A57-B7D2-71E4584E18B0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87734-2B3E-42F2-BEB2-2BD092FDE831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27AA6E-F06F-4FB2-BF85-BA499C0BDA8E}"/>
              </a:ext>
            </a:extLst>
          </p:cNvPr>
          <p:cNvSpPr txBox="1"/>
          <p:nvPr/>
        </p:nvSpPr>
        <p:spPr>
          <a:xfrm>
            <a:off x="395110" y="566562"/>
            <a:ext cx="7224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 b="1" dirty="0">
                <a:latin typeface="Arial" panose="020B0604020202020204" pitchFamily="34" charset="0"/>
              </a:rPr>
              <a:t>UK: Rise of Cases in Summer holiday</a:t>
            </a:r>
            <a:endParaRPr lang="de-CH" sz="3200" b="0" dirty="0">
              <a:effectLst/>
            </a:endParaRPr>
          </a:p>
          <a:p>
            <a:br>
              <a:rPr lang="de-CH" sz="3200" dirty="0"/>
            </a:br>
            <a:endParaRPr lang="en-CH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C07499A-08A8-4DD6-923D-C94B1E373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933450"/>
            <a:ext cx="93630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38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00" cy="28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15</a:t>
            </a:fld>
            <a:endParaRPr/>
          </a:p>
        </p:txBody>
      </p:sp>
      <p:sp>
        <p:nvSpPr>
          <p:cNvPr id="11" name="Google Shape;364;p35">
            <a:extLst>
              <a:ext uri="{FF2B5EF4-FFF2-40B4-BE49-F238E27FC236}">
                <a16:creationId xmlns:a16="http://schemas.microsoft.com/office/drawing/2014/main" id="{6B5EB8BF-D043-490C-B17A-E51E89361AE9}"/>
              </a:ext>
            </a:extLst>
          </p:cNvPr>
          <p:cNvSpPr txBox="1"/>
          <p:nvPr/>
        </p:nvSpPr>
        <p:spPr>
          <a:xfrm>
            <a:off x="4924658" y="3119303"/>
            <a:ext cx="1649897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CH" sz="1100" b="0">
                <a:effectLst/>
              </a:rPr>
              <a:t> 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0E613-A878-4BAE-8DD3-FA49D6B2295D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19F03-BB52-408E-B90C-54888B6DDE79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D6612-3A50-4A57-B7D2-71E4584E18B0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87734-2B3E-42F2-BEB2-2BD092FDE831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27AA6E-F06F-4FB2-BF85-BA499C0BDA8E}"/>
              </a:ext>
            </a:extLst>
          </p:cNvPr>
          <p:cNvSpPr txBox="1"/>
          <p:nvPr/>
        </p:nvSpPr>
        <p:spPr>
          <a:xfrm>
            <a:off x="327378" y="571859"/>
            <a:ext cx="61863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H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India (</a:t>
            </a:r>
            <a:r>
              <a:rPr lang="en-CH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Maharastra</a:t>
            </a:r>
            <a:r>
              <a:rPr lang="en-CH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CH" sz="1800" b="1" dirty="0">
                <a:latin typeface="Arial" panose="020B0604020202020204" pitchFamily="34" charset="0"/>
              </a:rPr>
              <a:t>: Lockdown effects to positive cases</a:t>
            </a:r>
            <a:endParaRPr lang="de-CH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de-CH" sz="3200" b="0" dirty="0">
              <a:effectLst/>
            </a:endParaRPr>
          </a:p>
          <a:p>
            <a:br>
              <a:rPr lang="de-CH" sz="3200" dirty="0"/>
            </a:br>
            <a:endParaRPr lang="en-CH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169BFEA-D601-4C60-A2C1-86492ACBE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933450"/>
            <a:ext cx="93630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33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1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00" cy="28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 dirty="0">
                <a:solidFill>
                  <a:srgbClr val="3F3F3F"/>
                </a:solidFill>
              </a:rPr>
              <a:t>16</a:t>
            </a:fld>
            <a:endParaRPr dirty="0">
              <a:solidFill>
                <a:srgbClr val="3F3F3F"/>
              </a:solidFill>
            </a:endParaRPr>
          </a:p>
        </p:txBody>
      </p:sp>
      <p:sp>
        <p:nvSpPr>
          <p:cNvPr id="519" name="Google Shape;519;p51"/>
          <p:cNvSpPr txBox="1">
            <a:spLocks noGrp="1"/>
          </p:cNvSpPr>
          <p:nvPr>
            <p:ph type="body" idx="1"/>
          </p:nvPr>
        </p:nvSpPr>
        <p:spPr>
          <a:xfrm>
            <a:off x="540070" y="828000"/>
            <a:ext cx="11111100" cy="3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8600" dirty="0">
                <a:solidFill>
                  <a:srgbClr val="FFFFFF"/>
                </a:solidFill>
              </a:rPr>
              <a:t>      </a:t>
            </a:r>
            <a:r>
              <a:rPr lang="de-DE" sz="8600" dirty="0" err="1">
                <a:solidFill>
                  <a:srgbClr val="FFFFFF"/>
                </a:solidFill>
              </a:rPr>
              <a:t>Thank</a:t>
            </a:r>
            <a:r>
              <a:rPr lang="de-DE" sz="8600" dirty="0">
                <a:solidFill>
                  <a:srgbClr val="FFFFFF"/>
                </a:solidFill>
              </a:rPr>
              <a:t> </a:t>
            </a:r>
            <a:r>
              <a:rPr lang="de-DE" sz="8600" dirty="0" err="1">
                <a:solidFill>
                  <a:srgbClr val="FFFFFF"/>
                </a:solidFill>
              </a:rPr>
              <a:t>You</a:t>
            </a:r>
            <a:r>
              <a:rPr lang="de-DE" sz="8600" dirty="0">
                <a:solidFill>
                  <a:srgbClr val="FFFFFF"/>
                </a:solidFill>
              </a:rPr>
              <a:t>.. </a:t>
            </a:r>
            <a:endParaRPr sz="8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8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8600" dirty="0">
                <a:solidFill>
                  <a:srgbClr val="FFFFFF"/>
                </a:solidFill>
              </a:rPr>
              <a:t>      Questions?</a:t>
            </a:r>
            <a:endParaRPr sz="8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00" cy="28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  <p:sp>
        <p:nvSpPr>
          <p:cNvPr id="11" name="Google Shape;364;p35">
            <a:extLst>
              <a:ext uri="{FF2B5EF4-FFF2-40B4-BE49-F238E27FC236}">
                <a16:creationId xmlns:a16="http://schemas.microsoft.com/office/drawing/2014/main" id="{6B5EB8BF-D043-490C-B17A-E51E89361AE9}"/>
              </a:ext>
            </a:extLst>
          </p:cNvPr>
          <p:cNvSpPr txBox="1"/>
          <p:nvPr/>
        </p:nvSpPr>
        <p:spPr>
          <a:xfrm>
            <a:off x="4924658" y="3119303"/>
            <a:ext cx="1649897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CH" sz="1100" b="0">
                <a:effectLst/>
              </a:rPr>
              <a:t> 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0E613-A878-4BAE-8DD3-FA49D6B2295D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19F03-BB52-408E-B90C-54888B6DDE79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D6612-3A50-4A57-B7D2-71E4584E18B0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87734-2B3E-42F2-BEB2-2BD092FDE831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2844E-712D-4C80-8BC7-96C4ED89BF9B}"/>
              </a:ext>
            </a:extLst>
          </p:cNvPr>
          <p:cNvSpPr txBox="1"/>
          <p:nvPr/>
        </p:nvSpPr>
        <p:spPr>
          <a:xfrm>
            <a:off x="891047" y="1634265"/>
            <a:ext cx="441209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de-CH" b="0" dirty="0"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C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Overview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C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 1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C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 and Preprocessing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C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Delta Variant Worldwide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C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Delta Variant UK, India and Russia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C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Delta cases VS  Total cases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C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 2</a:t>
            </a:r>
            <a:r>
              <a:rPr lang="en-CH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endParaRPr lang="de-CH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C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 3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C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 4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C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27AA6E-F06F-4FB2-BF85-BA499C0BDA8E}"/>
              </a:ext>
            </a:extLst>
          </p:cNvPr>
          <p:cNvSpPr txBox="1"/>
          <p:nvPr/>
        </p:nvSpPr>
        <p:spPr>
          <a:xfrm>
            <a:off x="766870" y="462845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de-CH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Contents</a:t>
            </a:r>
            <a:endParaRPr lang="en-C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00" cy="28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  <p:sp>
        <p:nvSpPr>
          <p:cNvPr id="11" name="Google Shape;364;p35">
            <a:extLst>
              <a:ext uri="{FF2B5EF4-FFF2-40B4-BE49-F238E27FC236}">
                <a16:creationId xmlns:a16="http://schemas.microsoft.com/office/drawing/2014/main" id="{6B5EB8BF-D043-490C-B17A-E51E89361AE9}"/>
              </a:ext>
            </a:extLst>
          </p:cNvPr>
          <p:cNvSpPr txBox="1"/>
          <p:nvPr/>
        </p:nvSpPr>
        <p:spPr>
          <a:xfrm>
            <a:off x="4924658" y="3119303"/>
            <a:ext cx="1649897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CH" sz="1100" b="0">
                <a:effectLst/>
              </a:rPr>
              <a:t> 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0E613-A878-4BAE-8DD3-FA49D6B2295D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19F03-BB52-408E-B90C-54888B6DDE79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D6612-3A50-4A57-B7D2-71E4584E18B0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87734-2B3E-42F2-BEB2-2BD092FDE831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pic>
        <p:nvPicPr>
          <p:cNvPr id="22" name="Picture 21" descr="Table&#10;&#10;Description automatically generated">
            <a:extLst>
              <a:ext uri="{FF2B5EF4-FFF2-40B4-BE49-F238E27FC236}">
                <a16:creationId xmlns:a16="http://schemas.microsoft.com/office/drawing/2014/main" id="{97B4A75C-CD48-462B-A84B-54797F279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217" y="866699"/>
            <a:ext cx="7523783" cy="40548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B27AA6E-F06F-4FB2-BF85-BA499C0BDA8E}"/>
              </a:ext>
            </a:extLst>
          </p:cNvPr>
          <p:cNvSpPr txBox="1"/>
          <p:nvPr/>
        </p:nvSpPr>
        <p:spPr>
          <a:xfrm>
            <a:off x="276260" y="238529"/>
            <a:ext cx="315983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H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 1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CH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CH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 and Preprocessing</a:t>
            </a:r>
            <a:endParaRPr lang="de-CH" sz="3200" b="0" dirty="0">
              <a:effectLst/>
            </a:endParaRPr>
          </a:p>
          <a:p>
            <a:br>
              <a:rPr lang="de-CH" sz="3200" dirty="0"/>
            </a:br>
            <a:endParaRPr lang="en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057689-CA4C-41F7-B501-BD2A24DF4BC2}"/>
              </a:ext>
            </a:extLst>
          </p:cNvPr>
          <p:cNvSpPr txBox="1"/>
          <p:nvPr/>
        </p:nvSpPr>
        <p:spPr>
          <a:xfrm>
            <a:off x="329241" y="1505579"/>
            <a:ext cx="4210755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Dataset contains bi weekly data of COVID 19 cases</a:t>
            </a:r>
            <a:endParaRPr lang="en-CH" sz="15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5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is available according to countries and the variants of COVID 19</a:t>
            </a:r>
            <a:endParaRPr lang="en-CH" sz="15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5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fields in the dataset shown represents:</a:t>
            </a:r>
            <a:endParaRPr lang="en-CH" sz="15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5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Bi weekly till 7th August 2021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Variant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Cases from each variant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num_sequence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No of positive cases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perc_sequence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Percentage of each variant to total cases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num_sequence_total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Total positive cases</a:t>
            </a: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GB" b="0" dirty="0">
              <a:effectLst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Actual number are the cases that has been specifically tested for Variants. </a:t>
            </a:r>
          </a:p>
          <a:p>
            <a:br>
              <a:rPr lang="en-GB" b="0" dirty="0">
                <a:effectLst/>
              </a:rPr>
            </a:b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7691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00" cy="28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  <p:sp>
        <p:nvSpPr>
          <p:cNvPr id="11" name="Google Shape;364;p35">
            <a:extLst>
              <a:ext uri="{FF2B5EF4-FFF2-40B4-BE49-F238E27FC236}">
                <a16:creationId xmlns:a16="http://schemas.microsoft.com/office/drawing/2014/main" id="{6B5EB8BF-D043-490C-B17A-E51E89361AE9}"/>
              </a:ext>
            </a:extLst>
          </p:cNvPr>
          <p:cNvSpPr txBox="1"/>
          <p:nvPr/>
        </p:nvSpPr>
        <p:spPr>
          <a:xfrm>
            <a:off x="4924658" y="3119303"/>
            <a:ext cx="1649897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CH" sz="1100" b="0">
                <a:effectLst/>
              </a:rPr>
              <a:t> 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0E613-A878-4BAE-8DD3-FA49D6B2295D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19F03-BB52-408E-B90C-54888B6DDE79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D6612-3A50-4A57-B7D2-71E4584E18B0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87734-2B3E-42F2-BEB2-2BD092FDE831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27AA6E-F06F-4FB2-BF85-BA499C0BDA8E}"/>
              </a:ext>
            </a:extLst>
          </p:cNvPr>
          <p:cNvSpPr txBox="1"/>
          <p:nvPr/>
        </p:nvSpPr>
        <p:spPr>
          <a:xfrm>
            <a:off x="327378" y="571859"/>
            <a:ext cx="2826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CH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Delta Variant Worldwide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de-CH" sz="3200" b="0" dirty="0">
              <a:effectLst/>
            </a:endParaRPr>
          </a:p>
          <a:p>
            <a:br>
              <a:rPr lang="de-CH" sz="3200" dirty="0"/>
            </a:br>
            <a:endParaRPr lang="en-CH" dirty="0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9274A4AD-2D0F-45DD-B111-90E45E73F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068" y="1098020"/>
            <a:ext cx="93630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0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00" cy="28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  <p:sp>
        <p:nvSpPr>
          <p:cNvPr id="11" name="Google Shape;364;p35">
            <a:extLst>
              <a:ext uri="{FF2B5EF4-FFF2-40B4-BE49-F238E27FC236}">
                <a16:creationId xmlns:a16="http://schemas.microsoft.com/office/drawing/2014/main" id="{6B5EB8BF-D043-490C-B17A-E51E89361AE9}"/>
              </a:ext>
            </a:extLst>
          </p:cNvPr>
          <p:cNvSpPr txBox="1"/>
          <p:nvPr/>
        </p:nvSpPr>
        <p:spPr>
          <a:xfrm>
            <a:off x="4924658" y="3119303"/>
            <a:ext cx="1649897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CH" sz="1100" b="0">
                <a:effectLst/>
              </a:rPr>
              <a:t> 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0E613-A878-4BAE-8DD3-FA49D6B2295D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19F03-BB52-408E-B90C-54888B6DDE79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D6612-3A50-4A57-B7D2-71E4584E18B0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87734-2B3E-42F2-BEB2-2BD092FDE831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27AA6E-F06F-4FB2-BF85-BA499C0BDA8E}"/>
              </a:ext>
            </a:extLst>
          </p:cNvPr>
          <p:cNvSpPr txBox="1"/>
          <p:nvPr/>
        </p:nvSpPr>
        <p:spPr>
          <a:xfrm>
            <a:off x="327378" y="571859"/>
            <a:ext cx="19928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CH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Delta Variant UK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de-CH" sz="3200" b="0" dirty="0">
              <a:effectLst/>
            </a:endParaRPr>
          </a:p>
          <a:p>
            <a:br>
              <a:rPr lang="de-CH" sz="3200" dirty="0"/>
            </a:br>
            <a:endParaRPr lang="en-CH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D579065-28F8-4ECD-99BF-8AACD954F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928687"/>
            <a:ext cx="93630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6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00" cy="28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  <p:sp>
        <p:nvSpPr>
          <p:cNvPr id="11" name="Google Shape;364;p35">
            <a:extLst>
              <a:ext uri="{FF2B5EF4-FFF2-40B4-BE49-F238E27FC236}">
                <a16:creationId xmlns:a16="http://schemas.microsoft.com/office/drawing/2014/main" id="{6B5EB8BF-D043-490C-B17A-E51E89361AE9}"/>
              </a:ext>
            </a:extLst>
          </p:cNvPr>
          <p:cNvSpPr txBox="1"/>
          <p:nvPr/>
        </p:nvSpPr>
        <p:spPr>
          <a:xfrm>
            <a:off x="4924658" y="3119303"/>
            <a:ext cx="1649897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CH" sz="1100" b="0">
                <a:effectLst/>
              </a:rPr>
              <a:t> 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0E613-A878-4BAE-8DD3-FA49D6B2295D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19F03-BB52-408E-B90C-54888B6DDE79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D6612-3A50-4A57-B7D2-71E4584E18B0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87734-2B3E-42F2-BEB2-2BD092FDE831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27AA6E-F06F-4FB2-BF85-BA499C0BDA8E}"/>
              </a:ext>
            </a:extLst>
          </p:cNvPr>
          <p:cNvSpPr txBox="1"/>
          <p:nvPr/>
        </p:nvSpPr>
        <p:spPr>
          <a:xfrm>
            <a:off x="327378" y="571859"/>
            <a:ext cx="21980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CH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Delta Variant </a:t>
            </a:r>
            <a:r>
              <a:rPr lang="en-CH" sz="1800" b="1" dirty="0">
                <a:latin typeface="Arial" panose="020B0604020202020204" pitchFamily="34" charset="0"/>
              </a:rPr>
              <a:t>India</a:t>
            </a:r>
            <a:endParaRPr lang="de-CH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de-CH" sz="3200" b="0" dirty="0">
              <a:effectLst/>
            </a:endParaRPr>
          </a:p>
          <a:p>
            <a:br>
              <a:rPr lang="de-CH" sz="3200" dirty="0"/>
            </a:br>
            <a:endParaRPr lang="en-CH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94E4284-7E1B-4E3B-BB75-D2AF00E7A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928687"/>
            <a:ext cx="93630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3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00" cy="28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  <p:sp>
        <p:nvSpPr>
          <p:cNvPr id="11" name="Google Shape;364;p35">
            <a:extLst>
              <a:ext uri="{FF2B5EF4-FFF2-40B4-BE49-F238E27FC236}">
                <a16:creationId xmlns:a16="http://schemas.microsoft.com/office/drawing/2014/main" id="{6B5EB8BF-D043-490C-B17A-E51E89361AE9}"/>
              </a:ext>
            </a:extLst>
          </p:cNvPr>
          <p:cNvSpPr txBox="1"/>
          <p:nvPr/>
        </p:nvSpPr>
        <p:spPr>
          <a:xfrm>
            <a:off x="4924658" y="3119303"/>
            <a:ext cx="1649897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CH" sz="1100" b="0">
                <a:effectLst/>
              </a:rPr>
              <a:t> 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0E613-A878-4BAE-8DD3-FA49D6B2295D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19F03-BB52-408E-B90C-54888B6DDE79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D6612-3A50-4A57-B7D2-71E4584E18B0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87734-2B3E-42F2-BEB2-2BD092FDE831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27AA6E-F06F-4FB2-BF85-BA499C0BDA8E}"/>
              </a:ext>
            </a:extLst>
          </p:cNvPr>
          <p:cNvSpPr txBox="1"/>
          <p:nvPr/>
        </p:nvSpPr>
        <p:spPr>
          <a:xfrm>
            <a:off x="327378" y="571859"/>
            <a:ext cx="24160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CH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Delta Variant </a:t>
            </a:r>
            <a:r>
              <a:rPr lang="en-CH" sz="1800" b="1" dirty="0">
                <a:latin typeface="Arial" panose="020B0604020202020204" pitchFamily="34" charset="0"/>
              </a:rPr>
              <a:t>Russia</a:t>
            </a:r>
            <a:endParaRPr lang="de-CH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de-CH" sz="3200" b="0" dirty="0">
              <a:effectLst/>
            </a:endParaRPr>
          </a:p>
          <a:p>
            <a:br>
              <a:rPr lang="de-CH" sz="3200" dirty="0"/>
            </a:br>
            <a:endParaRPr lang="en-CH" dirty="0"/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8CEE1377-F1AD-4081-B8E9-067EF6919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928687"/>
            <a:ext cx="93630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3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00" cy="28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  <p:sp>
        <p:nvSpPr>
          <p:cNvPr id="11" name="Google Shape;364;p35">
            <a:extLst>
              <a:ext uri="{FF2B5EF4-FFF2-40B4-BE49-F238E27FC236}">
                <a16:creationId xmlns:a16="http://schemas.microsoft.com/office/drawing/2014/main" id="{6B5EB8BF-D043-490C-B17A-E51E89361AE9}"/>
              </a:ext>
            </a:extLst>
          </p:cNvPr>
          <p:cNvSpPr txBox="1"/>
          <p:nvPr/>
        </p:nvSpPr>
        <p:spPr>
          <a:xfrm>
            <a:off x="4924658" y="3119303"/>
            <a:ext cx="1649897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CH" sz="1100" b="0">
                <a:effectLst/>
              </a:rPr>
              <a:t> 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0E613-A878-4BAE-8DD3-FA49D6B2295D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19F03-BB52-408E-B90C-54888B6DDE79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D6612-3A50-4A57-B7D2-71E4584E18B0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87734-2B3E-42F2-BEB2-2BD092FDE831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27AA6E-F06F-4FB2-BF85-BA499C0BDA8E}"/>
              </a:ext>
            </a:extLst>
          </p:cNvPr>
          <p:cNvSpPr txBox="1"/>
          <p:nvPr/>
        </p:nvSpPr>
        <p:spPr>
          <a:xfrm>
            <a:off x="327378" y="571859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H" sz="1800" b="1" dirty="0">
                <a:latin typeface="Arial" panose="020B0604020202020204" pitchFamily="34" charset="0"/>
              </a:rPr>
              <a:t>4 Week Total Cases VS </a:t>
            </a:r>
            <a:r>
              <a:rPr lang="de-CH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Delta Variant </a:t>
            </a:r>
            <a:r>
              <a:rPr lang="en-CH" sz="1800" b="1" dirty="0">
                <a:latin typeface="Arial" panose="020B0604020202020204" pitchFamily="34" charset="0"/>
              </a:rPr>
              <a:t> </a:t>
            </a:r>
            <a:endParaRPr lang="de-CH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de-CH" sz="3200" b="0" dirty="0">
              <a:effectLst/>
            </a:endParaRPr>
          </a:p>
          <a:p>
            <a:br>
              <a:rPr lang="de-CH" sz="3200" dirty="0"/>
            </a:br>
            <a:endParaRPr lang="en-CH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5268691-34EC-4536-AB84-EA3A73170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928687"/>
            <a:ext cx="93630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8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540070" y="6390000"/>
            <a:ext cx="226800" cy="28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  <p:sp>
        <p:nvSpPr>
          <p:cNvPr id="11" name="Google Shape;364;p35">
            <a:extLst>
              <a:ext uri="{FF2B5EF4-FFF2-40B4-BE49-F238E27FC236}">
                <a16:creationId xmlns:a16="http://schemas.microsoft.com/office/drawing/2014/main" id="{6B5EB8BF-D043-490C-B17A-E51E89361AE9}"/>
              </a:ext>
            </a:extLst>
          </p:cNvPr>
          <p:cNvSpPr txBox="1"/>
          <p:nvPr/>
        </p:nvSpPr>
        <p:spPr>
          <a:xfrm>
            <a:off x="4924658" y="3119303"/>
            <a:ext cx="1649897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CH" sz="1100" b="0">
                <a:effectLst/>
              </a:rPr>
              <a:t> 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0E613-A878-4BAE-8DD3-FA49D6B2295D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19F03-BB52-408E-B90C-54888B6DDE79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D6612-3A50-4A57-B7D2-71E4584E18B0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87734-2B3E-42F2-BEB2-2BD092FDE831}"/>
              </a:ext>
            </a:extLst>
          </p:cNvPr>
          <p:cNvSpPr txBox="1"/>
          <p:nvPr/>
        </p:nvSpPr>
        <p:spPr>
          <a:xfrm>
            <a:off x="2438400" y="2894112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dirty="0">
                <a:effectLst/>
              </a:rPr>
              <a:t> </a:t>
            </a:r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27AA6E-F06F-4FB2-BF85-BA499C0BDA8E}"/>
              </a:ext>
            </a:extLst>
          </p:cNvPr>
          <p:cNvSpPr txBox="1"/>
          <p:nvPr/>
        </p:nvSpPr>
        <p:spPr>
          <a:xfrm>
            <a:off x="327378" y="571859"/>
            <a:ext cx="33265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H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 Cases VS </a:t>
            </a:r>
            <a:r>
              <a:rPr lang="de-CH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Delta Variant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de-CH" sz="3200" b="0" dirty="0">
              <a:effectLst/>
            </a:endParaRPr>
          </a:p>
          <a:p>
            <a:br>
              <a:rPr lang="de-CH" sz="3200" dirty="0"/>
            </a:br>
            <a:endParaRPr lang="en-CH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78E8307-F1DE-4C8D-9204-8AA5D706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928687"/>
            <a:ext cx="93630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97074"/>
      </p:ext>
    </p:extLst>
  </p:cSld>
  <p:clrMapOvr>
    <a:masterClrMapping/>
  </p:clrMapOvr>
</p:sld>
</file>

<file path=ppt/theme/theme1.xml><?xml version="1.0" encoding="utf-8"?>
<a:theme xmlns:a="http://schemas.openxmlformats.org/drawingml/2006/main" name="Heinz Nixdorf Institut / Fraunhofer IEM">
  <a:themeElements>
    <a:clrScheme name="Benutzerdefiniert 7">
      <a:dk1>
        <a:srgbClr val="000000"/>
      </a:dk1>
      <a:lt1>
        <a:srgbClr val="FFFFFF"/>
      </a:lt1>
      <a:dk2>
        <a:srgbClr val="003A80"/>
      </a:dk2>
      <a:lt2>
        <a:srgbClr val="FFFFFF"/>
      </a:lt2>
      <a:accent1>
        <a:srgbClr val="006AB0"/>
      </a:accent1>
      <a:accent2>
        <a:srgbClr val="008000"/>
      </a:accent2>
      <a:accent3>
        <a:srgbClr val="4CB944"/>
      </a:accent3>
      <a:accent4>
        <a:srgbClr val="222E50"/>
      </a:accent4>
      <a:accent5>
        <a:srgbClr val="F46036"/>
      </a:accent5>
      <a:accent6>
        <a:srgbClr val="E3B505"/>
      </a:accent6>
      <a:hlink>
        <a:srgbClr val="7F7F7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Fraunhofer IEM">
      <a:dk1>
        <a:srgbClr val="000000"/>
      </a:dk1>
      <a:lt1>
        <a:srgbClr val="FFFFFF"/>
      </a:lt1>
      <a:dk2>
        <a:srgbClr val="003A80"/>
      </a:dk2>
      <a:lt2>
        <a:srgbClr val="FFFFFF"/>
      </a:lt2>
      <a:accent1>
        <a:srgbClr val="179C7D"/>
      </a:accent1>
      <a:accent2>
        <a:srgbClr val="6DBFA9"/>
      </a:accent2>
      <a:accent3>
        <a:srgbClr val="B1C800"/>
      </a:accent3>
      <a:accent4>
        <a:srgbClr val="003A80"/>
      </a:accent4>
      <a:accent5>
        <a:srgbClr val="1F82C0"/>
      </a:accent5>
      <a:accent6>
        <a:srgbClr val="FDC300"/>
      </a:accent6>
      <a:hlink>
        <a:srgbClr val="7F7F7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9D93C70591C4EADFBCC5E3227DAB8" ma:contentTypeVersion="6" ma:contentTypeDescription="Create a new document." ma:contentTypeScope="" ma:versionID="2e61c2b413dd617acad1e58f5707076a">
  <xsd:schema xmlns:xsd="http://www.w3.org/2001/XMLSchema" xmlns:xs="http://www.w3.org/2001/XMLSchema" xmlns:p="http://schemas.microsoft.com/office/2006/metadata/properties" xmlns:ns2="3f175076-50bf-4241-be1c-19950b825023" targetNamespace="http://schemas.microsoft.com/office/2006/metadata/properties" ma:root="true" ma:fieldsID="17e991027c7d84a35bd5bb3bcc6a0064" ns2:_="">
    <xsd:import namespace="3f175076-50bf-4241-be1c-19950b8250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75076-50bf-4241-be1c-19950b825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9CBC43-2D64-4DDA-8C7F-6991D64465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9F86B3-2472-4584-9E03-C0D3362F67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2F6829-2050-4F7E-84CD-4FFD9BEA5C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75076-50bf-4241-be1c-19950b8250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417</Words>
  <Application>Microsoft Office PowerPoint</Application>
  <PresentationFormat>Widescreen</PresentationFormat>
  <Paragraphs>185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Noto Sans Symbols</vt:lpstr>
      <vt:lpstr>Times New Roman</vt:lpstr>
      <vt:lpstr>Wingdings</vt:lpstr>
      <vt:lpstr>Heinz Nixdorf Institut / Fraunhofer IEM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BIbek Dhungel</cp:lastModifiedBy>
  <cp:revision>39</cp:revision>
  <dcterms:modified xsi:type="dcterms:W3CDTF">2021-08-12T19:14:28Z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0x010100D389D93C70591C4EADFBCC5E3227DAB8</vt:lpwstr>
  </property>
</Properties>
</file>