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86" r:id="rId6"/>
    <p:sldId id="288" r:id="rId7"/>
    <p:sldId id="283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9797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3339762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c333976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164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3397628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3397628a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33397628a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26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Kurz mit Subline">
  <p:cSld name="Titel: Kurz mit Sublin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Ein Bild, das Gebäude, gefüllt, groß, Zu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4050" r="16828"/>
          <a:stretch/>
        </p:blipFill>
        <p:spPr>
          <a:xfrm>
            <a:off x="15" y="8"/>
            <a:ext cx="6096587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56744" y="104760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56837" y="3071250"/>
            <a:ext cx="5032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13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447" y="2178999"/>
            <a:ext cx="1984760" cy="785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AB0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9183" y="4754700"/>
            <a:ext cx="1119155" cy="29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-1" y="4771468"/>
            <a:ext cx="7950600" cy="0"/>
          </a:xfrm>
          <a:prstGeom prst="straightConnector1">
            <a:avLst/>
          </a:prstGeom>
          <a:noFill/>
          <a:ln w="1905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795819" y="3189544"/>
            <a:ext cx="5190000" cy="169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Bibek Dhungel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Anirudh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Dixa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Harshith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Paderborn | </a:t>
            </a:r>
            <a:r>
              <a:rPr lang="en" sz="2400" dirty="0" smtClean="0"/>
              <a:t>7.04.2021</a:t>
            </a:r>
            <a:endParaRPr sz="2400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683119" y="1024688"/>
            <a:ext cx="578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Storage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5" y="619125"/>
            <a:ext cx="8557478" cy="3876675"/>
          </a:xfrm>
        </p:spPr>
        <p:txBody>
          <a:bodyPr/>
          <a:lstStyle/>
          <a:p>
            <a:pPr algn="just"/>
            <a:r>
              <a:rPr lang="en-US" sz="1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Data Storage?</a:t>
            </a:r>
          </a:p>
          <a:p>
            <a:pPr algn="just">
              <a:lnSpc>
                <a:spcPct val="100000"/>
              </a:lnSpc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storing in data science refers to storing of useful data which you may use in your data science process to dig the actionable </a:t>
            </a:r>
          </a:p>
          <a:p>
            <a:pPr algn="just">
              <a:lnSpc>
                <a:spcPct val="100000"/>
              </a:lnSpc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out of it.</a:t>
            </a:r>
          </a:p>
        </p:txBody>
      </p:sp>
      <p:pic>
        <p:nvPicPr>
          <p:cNvPr id="4" name="Picture 3" descr="datastorage-Page-1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543050"/>
            <a:ext cx="7043738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621000"/>
            <a:ext cx="8624153" cy="3912900"/>
          </a:xfrm>
        </p:spPr>
        <p:txBody>
          <a:bodyPr/>
          <a:lstStyle/>
          <a:p>
            <a:pPr fontAlgn="base"/>
            <a:endParaRPr lang="en-US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Storage is Important?</a:t>
            </a:r>
          </a:p>
          <a:p>
            <a:pPr algn="just" fontAlgn="base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to its absolute volume, how and where to store this ever-growing pool of data has become more important than ever. The IT infrastructure must be able to scale with growth and continue to provide consistent levels of performance.</a:t>
            </a:r>
          </a:p>
          <a:p>
            <a:pPr algn="just" fontAlgn="base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Storing data is not just about how and where, but also the speed in which it can be accessed, manipulated, and presented. For example, accessing data in 5-10 ms is just too slow for a data-driven business that is responding in real time to global business opportunities on a 24×7 basis.</a:t>
            </a:r>
          </a:p>
          <a:p>
            <a:pPr algn="just" fontAlgn="base"/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Factors for picking data storage: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Quantity, amount of data or size.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Type, what is the data binary, character, numeric, etc.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Users, who is accessing the data.</a:t>
            </a:r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4" name="Picture 3" descr="75c74622-cloud-stor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95525"/>
            <a:ext cx="3657600" cy="2133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324000"/>
            <a:ext cx="8557782" cy="297000"/>
          </a:xfrm>
        </p:spPr>
        <p:txBody>
          <a:bodyPr/>
          <a:lstStyle/>
          <a:p>
            <a:r>
              <a:rPr lang="en-IN" dirty="0" smtClean="0"/>
              <a:t>Data Storage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1600" dirty="0" smtClean="0"/>
              <a:t>Example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190500" y="876300"/>
            <a:ext cx="85915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Elastic search(Search Engine)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is a powerful, out-of-the-box text search and indexing functionality. Aside from the traditional search engine tasks, text search, and exact value queries, Elastic search also offers layered aggregation capabilities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Columnar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Store: Amazon Redshift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By storing data in columns instead of the usual rows, aggregation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operations can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 executed directly from the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disk, greatly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increasing performance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 few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years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ago</a:t>
            </a:r>
            <a:r>
              <a:rPr lang="en-US" sz="1200" dirty="0" smtClean="0"/>
              <a:t>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Amazon rolled out its hosted service for a columnar store called Redshift.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Store: MongoDB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supports rich and adaptable querying for digging into complex documents.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Often-queried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fields can be sped up through indexing, and when aggregating a large chunk of data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MongoDB offers a multi-stage pipeline.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3086100"/>
            <a:ext cx="2143125" cy="1628775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604962"/>
            <a:ext cx="2543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779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3F3F3F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Thank You.. </a:t>
            </a: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Questions?</a:t>
            </a:r>
            <a:endParaRPr sz="6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89D93C70591C4EADFBCC5E3227DAB8" ma:contentTypeVersion="6" ma:contentTypeDescription="Ein neues Dokument erstellen." ma:contentTypeScope="" ma:versionID="30b62a536b69e295bce214e894452fe0">
  <xsd:schema xmlns:xsd="http://www.w3.org/2001/XMLSchema" xmlns:xs="http://www.w3.org/2001/XMLSchema" xmlns:p="http://schemas.microsoft.com/office/2006/metadata/properties" xmlns:ns2="3f175076-50bf-4241-be1c-19950b825023" targetNamespace="http://schemas.microsoft.com/office/2006/metadata/properties" ma:root="true" ma:fieldsID="e34b04e65fe39c45bae7b801cd99ab98" ns2:_="">
    <xsd:import namespace="3f175076-50bf-4241-be1c-19950b8250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75076-50bf-4241-be1c-19950b82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E9CB0-9254-4591-9045-0A529959BF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FAE57E-A4EB-4C68-9A36-0456D277CD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D74DA-5B11-4EF8-BC72-7288A3E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75076-50bf-4241-be1c-19950b82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329</Words>
  <Application>Microsoft Office PowerPoint</Application>
  <PresentationFormat>On-screen Show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Slide 1</vt:lpstr>
      <vt:lpstr>Data Storage</vt:lpstr>
      <vt:lpstr>Data Storage</vt:lpstr>
      <vt:lpstr>Data Storage  Example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19</cp:revision>
  <dcterms:modified xsi:type="dcterms:W3CDTF">2021-04-19T10:29:46Z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0x010100D389D93C70591C4EADFBCC5E3227DAB8</vt:lpwstr>
  </property>
</Properties>
</file>