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E25FC9-5CDA-444F-879C-F7DFE76C73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comparison region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93BACB-69A9-43C2-99FC-AA10AD2316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02/08/2024 5:59:10 pm MYT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Orders" id="10" name="slide10">
            <a:extLst>
              <a:ext uri="{FF2B5EF4-FFF2-40B4-BE49-F238E27FC236}">
                <a16:creationId xmlns:a16="http://schemas.microsoft.com/office/drawing/2014/main" id="{C3351DA2-55B1-4159-A5DE-C3FB380A22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86062"/>
            <a:ext cx="1524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Orders" id="11" name="slide11">
            <a:extLst>
              <a:ext uri="{FF2B5EF4-FFF2-40B4-BE49-F238E27FC236}">
                <a16:creationId xmlns:a16="http://schemas.microsoft.com/office/drawing/2014/main" id="{26135A75-E825-47DF-96C0-C2BE65E5E5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86062"/>
            <a:ext cx="1524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Products" id="12" name="slide12">
            <a:extLst>
              <a:ext uri="{FF2B5EF4-FFF2-40B4-BE49-F238E27FC236}">
                <a16:creationId xmlns:a16="http://schemas.microsoft.com/office/drawing/2014/main" id="{4EAE1BA5-DB4A-480A-9FE6-E31A79C972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67025"/>
            <a:ext cx="2286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Products" id="13" name="slide13">
            <a:extLst>
              <a:ext uri="{FF2B5EF4-FFF2-40B4-BE49-F238E27FC236}">
                <a16:creationId xmlns:a16="http://schemas.microsoft.com/office/drawing/2014/main" id="{D5CB7B98-CA22-467C-9D28-EE7D1E65FF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6550"/>
            <a:ext cx="2286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Region Map" id="14" name="slide14">
            <a:extLst>
              <a:ext uri="{FF2B5EF4-FFF2-40B4-BE49-F238E27FC236}">
                <a16:creationId xmlns:a16="http://schemas.microsoft.com/office/drawing/2014/main" id="{7768AED0-4252-4144-837A-A891063C43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0"/>
            <a:ext cx="11259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Region Map" id="15" name="slide15">
            <a:extLst>
              <a:ext uri="{FF2B5EF4-FFF2-40B4-BE49-F238E27FC236}">
                <a16:creationId xmlns:a16="http://schemas.microsoft.com/office/drawing/2014/main" id="{850977A1-5AEF-49B4-B186-27D9DC9EF0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0"/>
            <a:ext cx="11259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line Primary" id="16" name="slide16">
            <a:extLst>
              <a:ext uri="{FF2B5EF4-FFF2-40B4-BE49-F238E27FC236}">
                <a16:creationId xmlns:a16="http://schemas.microsoft.com/office/drawing/2014/main" id="{C7AF66A2-4EF4-49B4-8058-3005A89312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33" y="0"/>
            <a:ext cx="6805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line Secondary" id="17" name="slide17">
            <a:extLst>
              <a:ext uri="{FF2B5EF4-FFF2-40B4-BE49-F238E27FC236}">
                <a16:creationId xmlns:a16="http://schemas.microsoft.com/office/drawing/2014/main" id="{F283285D-75F3-4FA6-A61E-BCB59C2377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33" y="0"/>
            <a:ext cx="6805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rimary" id="18" name="slide18">
            <a:extLst>
              <a:ext uri="{FF2B5EF4-FFF2-40B4-BE49-F238E27FC236}">
                <a16:creationId xmlns:a16="http://schemas.microsoft.com/office/drawing/2014/main" id="{BA934870-F7FD-4CD7-B00E-5BAAE50A24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001"/>
            <a:ext cx="12192000" cy="31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econdary" id="19" name="slide19">
            <a:extLst>
              <a:ext uri="{FF2B5EF4-FFF2-40B4-BE49-F238E27FC236}">
                <a16:creationId xmlns:a16="http://schemas.microsoft.com/office/drawing/2014/main" id="{B8EB4F99-3FBA-426E-A8FF-10AC005927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001"/>
            <a:ext cx="12192000" cy="31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Order Date:Primary" id="2" name="slide2">
            <a:extLst>
              <a:ext uri="{FF2B5EF4-FFF2-40B4-BE49-F238E27FC236}">
                <a16:creationId xmlns:a16="http://schemas.microsoft.com/office/drawing/2014/main" id="{3DCF4ECD-5FB2-49A3-99EC-3B59D28BB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867025"/>
            <a:ext cx="2095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0" name="slide20">
            <a:extLst>
              <a:ext uri="{FF2B5EF4-FFF2-40B4-BE49-F238E27FC236}">
                <a16:creationId xmlns:a16="http://schemas.microsoft.com/office/drawing/2014/main" id="{4660C22A-5768-406A-B305-E23565490DB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" y="0"/>
            <a:ext cx="119134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Order Date:Secondary" id="3" name="slide3">
            <a:extLst>
              <a:ext uri="{FF2B5EF4-FFF2-40B4-BE49-F238E27FC236}">
                <a16:creationId xmlns:a16="http://schemas.microsoft.com/office/drawing/2014/main" id="{A491F42C-FB59-4959-A9B4-66D89E94E7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876550"/>
            <a:ext cx="2095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Sales" id="4" name="slide4">
            <a:extLst>
              <a:ext uri="{FF2B5EF4-FFF2-40B4-BE49-F238E27FC236}">
                <a16:creationId xmlns:a16="http://schemas.microsoft.com/office/drawing/2014/main" id="{634CAE76-F9CA-42FE-9523-92A89BD24D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867025"/>
            <a:ext cx="1905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Sales" id="5" name="slide5">
            <a:extLst>
              <a:ext uri="{FF2B5EF4-FFF2-40B4-BE49-F238E27FC236}">
                <a16:creationId xmlns:a16="http://schemas.microsoft.com/office/drawing/2014/main" id="{BE3B638B-4070-4799-B1F5-FA4C5409D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867025"/>
            <a:ext cx="2095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Sales : AVG" id="6" name="slide6">
            <a:extLst>
              <a:ext uri="{FF2B5EF4-FFF2-40B4-BE49-F238E27FC236}">
                <a16:creationId xmlns:a16="http://schemas.microsoft.com/office/drawing/2014/main" id="{AB127DD7-7E48-4C36-9C35-E3597A39B9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52750"/>
            <a:ext cx="228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Sales : AVG" id="7" name="slide7">
            <a:extLst>
              <a:ext uri="{FF2B5EF4-FFF2-40B4-BE49-F238E27FC236}">
                <a16:creationId xmlns:a16="http://schemas.microsoft.com/office/drawing/2014/main" id="{F3AC9280-F588-415A-A214-C22AB921AB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67025"/>
            <a:ext cx="2286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Customer" id="8" name="slide8">
            <a:extLst>
              <a:ext uri="{FF2B5EF4-FFF2-40B4-BE49-F238E27FC236}">
                <a16:creationId xmlns:a16="http://schemas.microsoft.com/office/drawing/2014/main" id="{82A7E02E-DA39-472A-BEFD-06913D25E4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786062"/>
            <a:ext cx="1714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Customer" id="9" name="slide9">
            <a:extLst>
              <a:ext uri="{FF2B5EF4-FFF2-40B4-BE49-F238E27FC236}">
                <a16:creationId xmlns:a16="http://schemas.microsoft.com/office/drawing/2014/main" id="{0159519D-C0E7-4B6D-9852-D1BBFF9FB3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786062"/>
            <a:ext cx="1714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2024-08-02T09:59:13Z</dcterms:created>
  <dcterms:modified xsi:type="dcterms:W3CDTF">2024-08-02T09:59:13Z</dcterms:modified>
</cp:coreProperties>
</file>