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1" r:id="rId7"/>
    <p:sldId id="276" r:id="rId8"/>
    <p:sldId id="262" r:id="rId9"/>
    <p:sldId id="296" r:id="rId10"/>
    <p:sldId id="297" r:id="rId11"/>
    <p:sldId id="298" r:id="rId12"/>
    <p:sldId id="300" r:id="rId13"/>
    <p:sldId id="301" r:id="rId14"/>
    <p:sldId id="268" r:id="rId15"/>
    <p:sldId id="295" r:id="rId16"/>
    <p:sldId id="275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6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and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Dharmesh Bhalani</a:t>
            </a:r>
          </a:p>
          <a:p>
            <a:r>
              <a:rPr lang="en-US" dirty="0"/>
              <a:t>Enrollment : 190130111029</a:t>
            </a:r>
          </a:p>
          <a:p>
            <a:r>
              <a:rPr lang="en-US" dirty="0"/>
              <a:t>Department: Electronics and Communication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1FE42-837B-98B5-9013-D7E62AB5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837398"/>
            <a:ext cx="5672667" cy="635267"/>
          </a:xfrm>
        </p:spPr>
        <p:txBody>
          <a:bodyPr/>
          <a:lstStyle/>
          <a:p>
            <a:r>
              <a:rPr lang="en-IN" dirty="0"/>
              <a:t>Admin &amp; User DETAIL Page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F1E478-BB47-EFEE-2966-23CF00937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125133"/>
            <a:ext cx="7112000" cy="45042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918BB-CC98-8394-337D-20E17C1D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125133"/>
            <a:ext cx="7112001" cy="45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9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Skills Developed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ZA" dirty="0"/>
              <a:t>Problem-solving skills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As a software developer trainee, I was faced with several challenging problems that required creative solutions. I learned how to analyze problems, break them down into smaller components, and develop solutions that were efficient, effective, and scalable.</a:t>
            </a:r>
            <a:endParaRPr lang="en-ZA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Collaboration skills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44231"/>
            <a:ext cx="3943627" cy="1997867"/>
          </a:xfrm>
        </p:spPr>
        <p:txBody>
          <a:bodyPr/>
          <a:lstStyle/>
          <a:p>
            <a:r>
              <a:rPr lang="en-US" noProof="1"/>
              <a:t>I worked as part of a team on several projects, which required me to collaborate with other developers, designers, and project managers. I learned how to communicate effectively, share ideas, and work together to achieve our common goals.</a:t>
            </a:r>
            <a:endParaRPr lang="en-ZA" noProof="1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sz="900" dirty="0"/>
              <a:t>Government Engineering College </a:t>
            </a:r>
            <a:r>
              <a:rPr lang="en-ZA" sz="1000" dirty="0"/>
              <a:t>Gandhinagar</a:t>
            </a:r>
            <a:endParaRPr lang="en-ZA" sz="9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668" y="2861733"/>
            <a:ext cx="45719" cy="23706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210599"/>
            <a:ext cx="6515100" cy="398065"/>
          </a:xfrm>
        </p:spPr>
        <p:txBody>
          <a:bodyPr/>
          <a:lstStyle/>
          <a:p>
            <a:r>
              <a:rPr lang="en-ZA" dirty="0"/>
              <a:t>Technical skills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581402"/>
            <a:ext cx="3924300" cy="2251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 I learned about agile development practices, which are widely used in the software industry to develop software in an iterative and incremental manner.</a:t>
            </a:r>
            <a:endParaRPr lang="en-ZA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946398"/>
            <a:ext cx="3943627" cy="482601"/>
          </a:xfrm>
        </p:spPr>
        <p:txBody>
          <a:bodyPr/>
          <a:lstStyle/>
          <a:p>
            <a:r>
              <a:rPr lang="en-US" dirty="0"/>
              <a:t>Communication skills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581398"/>
            <a:ext cx="3943627" cy="2251075"/>
          </a:xfrm>
        </p:spPr>
        <p:txBody>
          <a:bodyPr/>
          <a:lstStyle/>
          <a:p>
            <a:r>
              <a:rPr lang="en-US" noProof="1"/>
              <a:t> I improved my communication skills by participating in team meetings, stand-ups, and presentations. I learned how to communicate technical concepts to non-technical stakeholders, and how to listen actively and ask questions to clarify requirements and expectations.</a:t>
            </a:r>
            <a:endParaRPr lang="en-ZA" noProof="1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sz="900" dirty="0"/>
              <a:t>Government </a:t>
            </a:r>
            <a:r>
              <a:rPr lang="en-ZA" sz="1050" dirty="0"/>
              <a:t>Engineering</a:t>
            </a:r>
            <a:r>
              <a:rPr lang="en-ZA" sz="900" dirty="0"/>
              <a:t> College </a:t>
            </a:r>
            <a:r>
              <a:rPr lang="en-ZA" sz="1000" dirty="0"/>
              <a:t>Gandhinagar</a:t>
            </a:r>
            <a:endParaRPr lang="en-ZA" sz="9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900553D-D296-3A3B-3D07-C92F6A5A38AA}"/>
              </a:ext>
            </a:extLst>
          </p:cNvPr>
          <p:cNvSpPr txBox="1">
            <a:spLocks/>
          </p:cNvSpPr>
          <p:nvPr/>
        </p:nvSpPr>
        <p:spPr>
          <a:xfrm>
            <a:off x="3086100" y="2946400"/>
            <a:ext cx="3924300" cy="482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Agile development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71F5A4D-67B1-55F6-80E4-39CB957CDC3C}"/>
              </a:ext>
            </a:extLst>
          </p:cNvPr>
          <p:cNvSpPr txBox="1">
            <a:spLocks/>
          </p:cNvSpPr>
          <p:nvPr/>
        </p:nvSpPr>
        <p:spPr>
          <a:xfrm>
            <a:off x="3086099" y="1693328"/>
            <a:ext cx="7802033" cy="1100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I gained proficiency in several technologies, including JavaScript, React JS, GitHub, Node, Nest, and REST framework. I learned how to write clean, efficient, and maintainable code, and how to use various tools and frameworks to develop web applications and APIs.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2702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65199"/>
            <a:ext cx="5111750" cy="6846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574800"/>
            <a:ext cx="5343525" cy="4089399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sz="1600" dirty="0"/>
              <a:t>My internship at </a:t>
            </a:r>
            <a:r>
              <a:rPr lang="en-US" sz="1600" dirty="0" err="1"/>
              <a:t>Lanet</a:t>
            </a:r>
            <a:r>
              <a:rPr lang="en-US" sz="1600" dirty="0"/>
              <a:t> Team Software Solutions Pvt. Ltd. was a valuable learning experience that allowed me to develop technical and soft skills that are essential for success in the software development industry</a:t>
            </a:r>
          </a:p>
          <a:p>
            <a:r>
              <a:rPr lang="en-US" sz="1600" dirty="0"/>
              <a:t>I had the opportunity to work on </a:t>
            </a:r>
            <a:r>
              <a:rPr lang="en-US" sz="1600" dirty="0" err="1"/>
              <a:t>e_store</a:t>
            </a:r>
            <a:r>
              <a:rPr lang="en-US" sz="1600" dirty="0"/>
              <a:t>, a Product Assistant Web App, where I was able to apply the technologies I learned during my internship. Working on E-store was an exciting and challenging experience that allowed me to contribute to a real-world project and learn about project management and agile development practices.</a:t>
            </a:r>
          </a:p>
          <a:p>
            <a:r>
              <a:rPr lang="en-US" sz="1600" dirty="0"/>
              <a:t>Finally, I am excited to apply the knowledge and skills I gained during my internship to future projects and continue learning and growing as a software developer. Thank you for listening to my presentation.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sz="900" dirty="0"/>
              <a:t>Government Engineering College </a:t>
            </a:r>
            <a:r>
              <a:rPr lang="en-ZA" sz="1000" dirty="0"/>
              <a:t>Gandhinagar</a:t>
            </a:r>
            <a:endParaRPr lang="en-ZA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6AA152-80CC-BC8C-2A00-167A43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4944177" cy="2176618"/>
          </a:xfrm>
        </p:spPr>
        <p:txBody>
          <a:bodyPr/>
          <a:lstStyle/>
          <a:p>
            <a:r>
              <a:rPr lang="en-IN" sz="6600" dirty="0"/>
              <a:t>Thankyou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00C6041-592F-5F4F-503C-6FB46AD9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9606" y="714676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IN" dirty="0">
                <a:solidFill>
                  <a:srgbClr val="E9E6DF"/>
                </a:solidFill>
              </a:rPr>
              <a:t>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DB5FC-514C-6F5E-8E5E-6C18C2D6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z="900" dirty="0"/>
              <a:t>Government Engineering College </a:t>
            </a:r>
            <a:r>
              <a:rPr lang="en-ZA" sz="1000" dirty="0"/>
              <a:t>Gandhinagar</a:t>
            </a:r>
            <a:endParaRPr lang="en-ZA" sz="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26F86-8872-535E-2DA7-85AF26D5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2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7" y="406400"/>
            <a:ext cx="3912657" cy="928623"/>
          </a:xfrm>
        </p:spPr>
        <p:txBody>
          <a:bodyPr/>
          <a:lstStyle/>
          <a:p>
            <a:r>
              <a:rPr lang="en-ZA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335024"/>
            <a:ext cx="5369221" cy="5021325"/>
          </a:xfrm>
        </p:spPr>
        <p:txBody>
          <a:bodyPr>
            <a:normAutofit/>
          </a:bodyPr>
          <a:lstStyle/>
          <a:p>
            <a:r>
              <a:rPr lang="en-US" sz="1600" dirty="0"/>
              <a:t>My name is Dharmesh Bhalani and I am excited to share with you today about my internship experience as a software developer trainee at </a:t>
            </a:r>
            <a:r>
              <a:rPr lang="en-US" sz="1600" dirty="0" err="1"/>
              <a:t>Lanet</a:t>
            </a:r>
            <a:r>
              <a:rPr lang="en-US" sz="1600" dirty="0"/>
              <a:t> Team Software Solutions Pvt. Ltd. in Surat.</a:t>
            </a:r>
          </a:p>
          <a:p>
            <a:r>
              <a:rPr lang="en-US" sz="1600" dirty="0"/>
              <a:t>I developed a keen interest in software development and was eager to apply my skills in a professional setting.</a:t>
            </a:r>
          </a:p>
          <a:p>
            <a:r>
              <a:rPr lang="en-US" sz="1600" dirty="0"/>
              <a:t>Fortunately, I had the opportunity to intern at </a:t>
            </a:r>
            <a:r>
              <a:rPr lang="en-US" sz="1600" dirty="0" err="1"/>
              <a:t>Lanet</a:t>
            </a:r>
            <a:r>
              <a:rPr lang="en-US" sz="1600" dirty="0"/>
              <a:t> Team Software Solutions Pvt. Ltd. During my internship, I was able to work on a variety of projects and learn about a range of technologies, including JavaScript, React JS, </a:t>
            </a:r>
            <a:r>
              <a:rPr lang="en-US" sz="1600" dirty="0" err="1"/>
              <a:t>Github</a:t>
            </a:r>
            <a:r>
              <a:rPr lang="en-US" sz="1600" dirty="0"/>
              <a:t>, Node, Nest, and REST  API framework.</a:t>
            </a:r>
          </a:p>
          <a:p>
            <a:r>
              <a:rPr lang="en-US" sz="1600" dirty="0"/>
              <a:t>In this presentation, I will share with you what I learned during my internship, the projects I worked on, the skills I developed, and my plans for the future.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6059" y="6356349"/>
            <a:ext cx="2996669" cy="365125"/>
          </a:xfrm>
        </p:spPr>
        <p:txBody>
          <a:bodyPr/>
          <a:lstStyle/>
          <a:p>
            <a:r>
              <a:rPr lang="en-ZA" sz="1000" dirty="0"/>
              <a:t>Government Engineering College </a:t>
            </a:r>
            <a:r>
              <a:rPr lang="en-ZA" sz="1050" dirty="0"/>
              <a:t>Gandhinagar</a:t>
            </a:r>
            <a:endParaRPr lang="en-ZA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990600"/>
            <a:ext cx="5539095" cy="1371600"/>
          </a:xfrm>
        </p:spPr>
        <p:txBody>
          <a:bodyPr>
            <a:normAutofit/>
          </a:bodyPr>
          <a:lstStyle/>
          <a:p>
            <a:r>
              <a:rPr lang="en-US" dirty="0"/>
              <a:t>Learned the fundamentals of JavaScript programming language, which is essential for developing modern web applications and dynamic user interfaces. I gained proficiency in writing JavaScript code, manipulating the Document Object Model (DOM), and using various JavaScript libraries and frameworks.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43531"/>
            <a:ext cx="5539095" cy="1000802"/>
          </a:xfrm>
        </p:spPr>
        <p:txBody>
          <a:bodyPr/>
          <a:lstStyle/>
          <a:p>
            <a:r>
              <a:rPr lang="en-US" dirty="0"/>
              <a:t>A popular JavaScript library for building reusable and interactive user interfaces. I gained knowledge in developing single-page applications, using React components, and managing application state with Redux.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513667"/>
            <a:ext cx="5539095" cy="108547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Node.js is an open-source and cross-platform JavaScript runtime environment. It is a popular tool for almost any kind of project! Node.js runs the V8 JavaScript engine, the core of Google Chrome, outside of the browser. This allows Node.js to be very performant.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ZA" sz="900" dirty="0"/>
              <a:t>Government Engineering College </a:t>
            </a:r>
            <a:r>
              <a:rPr lang="en-ZA" sz="1000" dirty="0"/>
              <a:t>Gandhinagar</a:t>
            </a:r>
            <a:endParaRPr lang="en-ZA" sz="9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9E8DB-023D-7025-970F-0E2E22CD11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sz="1300" dirty="0"/>
              <a:t>N</a:t>
            </a:r>
            <a:r>
              <a:rPr lang="en-US" sz="1300" dirty="0"/>
              <a:t>est. JS is a framework that helps build Node. JS server-side applications. The Nest framework is built using TypeScript which allows developers to build highly scalable and testable applications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06F70A-F614-4AED-545F-7DB5F8182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Nest.js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821268"/>
            <a:ext cx="7611533" cy="1041399"/>
          </a:xfrm>
        </p:spPr>
        <p:txBody>
          <a:bodyPr/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sz="1600" dirty="0"/>
              <a:t>E-Commerce (MERN Stack)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2302933"/>
            <a:ext cx="6477001" cy="3412067"/>
          </a:xfrm>
        </p:spPr>
        <p:txBody>
          <a:bodyPr>
            <a:normAutofit/>
          </a:bodyPr>
          <a:lstStyle/>
          <a:p>
            <a:r>
              <a:rPr lang="en-US" dirty="0"/>
              <a:t>One of the highlights of my internship at </a:t>
            </a:r>
            <a:r>
              <a:rPr lang="en-US" dirty="0" err="1"/>
              <a:t>Lanet</a:t>
            </a:r>
            <a:r>
              <a:rPr lang="en-US" dirty="0"/>
              <a:t> Team Software Solutions Pvt. Ltd. was the opportunity to work on a real-world project called E-Commerce Web App. Using the technologies I learned during my internship, I was able to contribute to the development of this web application.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ZA" sz="900" dirty="0"/>
              <a:t>Government Engineering College </a:t>
            </a:r>
            <a:r>
              <a:rPr lang="en-ZA" sz="1000" dirty="0"/>
              <a:t>Gandhinagar</a:t>
            </a:r>
            <a:endParaRPr lang="en-ZA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3" y="2928248"/>
            <a:ext cx="4114799" cy="1135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I implemented a secure login and registration system using node built-in authentication framework. Users could register and log in to their accounts and their credentials were securely stored in the database.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Range of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User has the access to 1000+ products . Form various categories such as </a:t>
            </a:r>
            <a:r>
              <a:rPr lang="en-US" dirty="0" err="1"/>
              <a:t>Electronics,Grocery,etc</a:t>
            </a:r>
            <a:r>
              <a:rPr lang="en-US" dirty="0"/>
              <a:t>..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 Video Suggestion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User gets the Product video suggestion based on the selected Product.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sz="900" dirty="0"/>
              <a:t>Government Engineering College </a:t>
            </a:r>
            <a:r>
              <a:rPr lang="en-ZA" sz="1000" dirty="0"/>
              <a:t>Gandhinagar</a:t>
            </a:r>
            <a:endParaRPr lang="en-ZA" sz="900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52EEC71-87F9-1617-668A-B0C26A9E1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Glimpse of my project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4888F0-5311-0C6D-D878-6812EAF67F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ZA" sz="900" dirty="0"/>
              <a:t>Government Engineering College </a:t>
            </a:r>
            <a:r>
              <a:rPr lang="en-ZA" sz="1000" dirty="0"/>
              <a:t>Gandhinagar</a:t>
            </a:r>
            <a:endParaRPr lang="en-ZA" sz="9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03429B-C6D4-2E82-89EF-59C3DA8828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0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1FE42-837B-98B5-9013-D7E62AB5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5672667" cy="509397"/>
          </a:xfrm>
        </p:spPr>
        <p:txBody>
          <a:bodyPr/>
          <a:lstStyle/>
          <a:p>
            <a:r>
              <a:rPr lang="en-IN" dirty="0"/>
              <a:t>Landing Page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F1E478-BB47-EFEE-2966-23CF00937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125133"/>
            <a:ext cx="7112000" cy="45042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946A7-6A6E-7F8D-8D66-B21124A0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8" y="2125133"/>
            <a:ext cx="7112001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1FE42-837B-98B5-9013-D7E62AB5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5672667" cy="509397"/>
          </a:xfrm>
        </p:spPr>
        <p:txBody>
          <a:bodyPr/>
          <a:lstStyle/>
          <a:p>
            <a:r>
              <a:rPr lang="en-IN" dirty="0"/>
              <a:t>Search Product page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F1E478-BB47-EFEE-2966-23CF00937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125133"/>
            <a:ext cx="7112000" cy="45042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ACE64-4E22-AFDB-D34D-3263E91A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8" y="2125132"/>
            <a:ext cx="7112000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9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1FE42-837B-98B5-9013-D7E62AB5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5672667" cy="509397"/>
          </a:xfrm>
        </p:spPr>
        <p:txBody>
          <a:bodyPr/>
          <a:lstStyle/>
          <a:p>
            <a:r>
              <a:rPr lang="en-IN" dirty="0"/>
              <a:t>Admin detail Page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F1E478-BB47-EFEE-2966-23CF00937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125133"/>
            <a:ext cx="7112000" cy="45042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983C8-6125-E0A7-C81C-ED936272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8" y="2125132"/>
            <a:ext cx="7112000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11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889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Google Sans</vt:lpstr>
      <vt:lpstr>Tenorite</vt:lpstr>
      <vt:lpstr>Monoline</vt:lpstr>
      <vt:lpstr>Internship and project presentation</vt:lpstr>
      <vt:lpstr>ABOUT me</vt:lpstr>
      <vt:lpstr>Technologies</vt:lpstr>
      <vt:lpstr>Project  E-Commerce (MERN Stack)</vt:lpstr>
      <vt:lpstr>Project Features</vt:lpstr>
      <vt:lpstr>Glimpse of my project</vt:lpstr>
      <vt:lpstr>Landing Page</vt:lpstr>
      <vt:lpstr>Search Product page</vt:lpstr>
      <vt:lpstr>Admin detail Page</vt:lpstr>
      <vt:lpstr>Admin &amp; User DETAIL Page</vt:lpstr>
      <vt:lpstr>Skills Developed</vt:lpstr>
      <vt:lpstr> 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2023-05-06T07:57:28Z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