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63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6AA74-95D3-46BD-BF81-631CE9CEB0B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F2E56668-0E5F-4BB1-83C8-BA9E86FF3DCA}">
      <dgm:prSet phldrT="[Text]" custT="1"/>
      <dgm:spPr/>
      <dgm:t>
        <a:bodyPr/>
        <a:lstStyle/>
        <a:p>
          <a:r>
            <a:rPr lang="en-US" sz="2000"/>
            <a:t>Initialization</a:t>
          </a:r>
        </a:p>
      </dgm:t>
    </dgm:pt>
    <dgm:pt modelId="{266F51AE-F02B-4489-AD51-2423EEDC0A90}" type="parTrans" cxnId="{846B02B8-E4FE-42E9-8C0F-D86EB72FD856}">
      <dgm:prSet/>
      <dgm:spPr/>
      <dgm:t>
        <a:bodyPr/>
        <a:lstStyle/>
        <a:p>
          <a:endParaRPr lang="en-US"/>
        </a:p>
      </dgm:t>
    </dgm:pt>
    <dgm:pt modelId="{9D8B260E-F076-47AE-A3C6-594B54EE693E}" type="sibTrans" cxnId="{846B02B8-E4FE-42E9-8C0F-D86EB72FD856}">
      <dgm:prSet/>
      <dgm:spPr/>
      <dgm:t>
        <a:bodyPr/>
        <a:lstStyle/>
        <a:p>
          <a:endParaRPr lang="en-US"/>
        </a:p>
      </dgm:t>
    </dgm:pt>
    <dgm:pt modelId="{62587E1A-1B0A-4252-A215-7E1A928AA07B}">
      <dgm:prSet phldrT="[Text]" custT="1"/>
      <dgm:spPr/>
      <dgm:t>
        <a:bodyPr/>
        <a:lstStyle/>
        <a:p>
          <a:r>
            <a:rPr lang="en-US" sz="2000"/>
            <a:t>Metrics Collection</a:t>
          </a:r>
        </a:p>
      </dgm:t>
    </dgm:pt>
    <dgm:pt modelId="{50BD313A-E82C-4C15-BEED-7C022030C889}" type="parTrans" cxnId="{4594BD55-0027-4BC6-87DE-AEE21D697801}">
      <dgm:prSet/>
      <dgm:spPr/>
      <dgm:t>
        <a:bodyPr/>
        <a:lstStyle/>
        <a:p>
          <a:endParaRPr lang="en-US"/>
        </a:p>
      </dgm:t>
    </dgm:pt>
    <dgm:pt modelId="{055F146D-ED9E-4771-B2FE-9266FDAA8D15}" type="sibTrans" cxnId="{4594BD55-0027-4BC6-87DE-AEE21D697801}">
      <dgm:prSet/>
      <dgm:spPr/>
      <dgm:t>
        <a:bodyPr/>
        <a:lstStyle/>
        <a:p>
          <a:endParaRPr lang="en-US"/>
        </a:p>
      </dgm:t>
    </dgm:pt>
    <dgm:pt modelId="{704955C1-2E35-44F4-97EF-CEAFA0F9E4E4}">
      <dgm:prSet phldrT="[Text]" custT="1"/>
      <dgm:spPr/>
      <dgm:t>
        <a:bodyPr/>
        <a:lstStyle/>
        <a:p>
          <a:r>
            <a:rPr lang="en-US" sz="2000" dirty="0"/>
            <a:t>Database Storage</a:t>
          </a:r>
        </a:p>
      </dgm:t>
    </dgm:pt>
    <dgm:pt modelId="{93E8579F-E9F1-4F70-BB78-7D7D2747FF39}" type="parTrans" cxnId="{9FB72BC3-AE32-4272-98DE-ADE1448310DE}">
      <dgm:prSet/>
      <dgm:spPr/>
      <dgm:t>
        <a:bodyPr/>
        <a:lstStyle/>
        <a:p>
          <a:endParaRPr lang="en-US"/>
        </a:p>
      </dgm:t>
    </dgm:pt>
    <dgm:pt modelId="{55277F61-649F-48D2-9E99-479F407D1880}" type="sibTrans" cxnId="{9FB72BC3-AE32-4272-98DE-ADE1448310DE}">
      <dgm:prSet/>
      <dgm:spPr/>
      <dgm:t>
        <a:bodyPr/>
        <a:lstStyle/>
        <a:p>
          <a:endParaRPr lang="en-US"/>
        </a:p>
      </dgm:t>
    </dgm:pt>
    <dgm:pt modelId="{3966E7C3-CEC1-4F2A-867F-96CDAE544501}">
      <dgm:prSet phldrT="[Text]" custT="1"/>
      <dgm:spPr/>
      <dgm:t>
        <a:bodyPr/>
        <a:lstStyle/>
        <a:p>
          <a:r>
            <a:rPr lang="en-US" sz="2000"/>
            <a:t>UI data abstraction</a:t>
          </a:r>
        </a:p>
      </dgm:t>
    </dgm:pt>
    <dgm:pt modelId="{49509A01-F398-4DB5-94A0-6A7718777E2C}" type="parTrans" cxnId="{8D8AC879-2ED6-4A79-815A-36CBB6CD9F52}">
      <dgm:prSet/>
      <dgm:spPr/>
      <dgm:t>
        <a:bodyPr/>
        <a:lstStyle/>
        <a:p>
          <a:endParaRPr lang="en-US"/>
        </a:p>
      </dgm:t>
    </dgm:pt>
    <dgm:pt modelId="{565F7191-6714-4813-8885-C475FDF16D95}" type="sibTrans" cxnId="{8D8AC879-2ED6-4A79-815A-36CBB6CD9F52}">
      <dgm:prSet/>
      <dgm:spPr/>
      <dgm:t>
        <a:bodyPr/>
        <a:lstStyle/>
        <a:p>
          <a:endParaRPr lang="en-US"/>
        </a:p>
      </dgm:t>
    </dgm:pt>
    <dgm:pt modelId="{EE4092F7-F043-46C0-8A22-7335754F6214}">
      <dgm:prSet phldrT="[Text]" custT="1"/>
      <dgm:spPr/>
      <dgm:t>
        <a:bodyPr/>
        <a:lstStyle/>
        <a:p>
          <a:r>
            <a:rPr lang="en-US" sz="2000" dirty="0"/>
            <a:t>Metrics presentation to user</a:t>
          </a:r>
        </a:p>
      </dgm:t>
    </dgm:pt>
    <dgm:pt modelId="{C217710C-7E73-4CBF-979C-67BC7D53962F}" type="parTrans" cxnId="{327FE3A1-52D4-49CB-A0BE-D750EC73BECB}">
      <dgm:prSet/>
      <dgm:spPr/>
      <dgm:t>
        <a:bodyPr/>
        <a:lstStyle/>
        <a:p>
          <a:endParaRPr lang="en-US"/>
        </a:p>
      </dgm:t>
    </dgm:pt>
    <dgm:pt modelId="{43C60EEC-87B5-4342-81BF-A81AF3442A3E}" type="sibTrans" cxnId="{327FE3A1-52D4-49CB-A0BE-D750EC73BECB}">
      <dgm:prSet/>
      <dgm:spPr/>
      <dgm:t>
        <a:bodyPr/>
        <a:lstStyle/>
        <a:p>
          <a:endParaRPr lang="en-US"/>
        </a:p>
      </dgm:t>
    </dgm:pt>
    <dgm:pt modelId="{CB040985-5BD7-4EDD-B8D7-F246ED26E0D8}">
      <dgm:prSet phldrT="[Text]" custT="1"/>
      <dgm:spPr/>
      <dgm:t>
        <a:bodyPr/>
        <a:lstStyle/>
        <a:p>
          <a:r>
            <a:rPr lang="en-US" sz="2000" dirty="0"/>
            <a:t>Termination</a:t>
          </a:r>
        </a:p>
      </dgm:t>
    </dgm:pt>
    <dgm:pt modelId="{0AC8CB28-4391-4CDB-8804-C02197E96935}" type="parTrans" cxnId="{DC69AD92-0E67-4B48-8018-B55BB235939E}">
      <dgm:prSet/>
      <dgm:spPr/>
      <dgm:t>
        <a:bodyPr/>
        <a:lstStyle/>
        <a:p>
          <a:endParaRPr lang="en-US"/>
        </a:p>
      </dgm:t>
    </dgm:pt>
    <dgm:pt modelId="{FDC81D7B-22AF-4B00-A275-E959CC9F18BF}" type="sibTrans" cxnId="{DC69AD92-0E67-4B48-8018-B55BB235939E}">
      <dgm:prSet/>
      <dgm:spPr/>
      <dgm:t>
        <a:bodyPr/>
        <a:lstStyle/>
        <a:p>
          <a:endParaRPr lang="en-US"/>
        </a:p>
      </dgm:t>
    </dgm:pt>
    <dgm:pt modelId="{ED29CA1D-E23D-4C41-8971-64CB4966CB70}" type="pres">
      <dgm:prSet presAssocID="{F766AA74-95D3-46BD-BF81-631CE9CEB0B1}" presName="Name0" presStyleCnt="0">
        <dgm:presLayoutVars>
          <dgm:resizeHandles/>
        </dgm:presLayoutVars>
      </dgm:prSet>
      <dgm:spPr/>
    </dgm:pt>
    <dgm:pt modelId="{FB065EF4-A687-41CD-AD9C-CBB17D8475B4}" type="pres">
      <dgm:prSet presAssocID="{F2E56668-0E5F-4BB1-83C8-BA9E86FF3DCA}" presName="text" presStyleLbl="node1" presStyleIdx="0" presStyleCnt="6" custAng="10800000" custFlipVert="1" custScaleX="215137" custScaleY="28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D378A-97F8-4C24-B0CD-5231588435CF}" type="pres">
      <dgm:prSet presAssocID="{9D8B260E-F076-47AE-A3C6-594B54EE693E}" presName="space" presStyleCnt="0"/>
      <dgm:spPr/>
    </dgm:pt>
    <dgm:pt modelId="{FCDE487C-D432-4AE0-ACB2-4EFAB2DEFC5B}" type="pres">
      <dgm:prSet presAssocID="{62587E1A-1B0A-4252-A215-7E1A928AA07B}" presName="text" presStyleLbl="node1" presStyleIdx="1" presStyleCnt="6" custScaleX="257935" custScaleY="29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5E863-F3A4-4BF1-B4E3-7F3D115750E1}" type="pres">
      <dgm:prSet presAssocID="{055F146D-ED9E-4771-B2FE-9266FDAA8D15}" presName="space" presStyleCnt="0"/>
      <dgm:spPr/>
    </dgm:pt>
    <dgm:pt modelId="{DAE14E2D-1427-4997-AADF-795CC7F4AFF3}" type="pres">
      <dgm:prSet presAssocID="{704955C1-2E35-44F4-97EF-CEAFA0F9E4E4}" presName="text" presStyleLbl="node1" presStyleIdx="2" presStyleCnt="6" custScaleX="257936" custScaleY="36115" custLinFactNeighborX="-1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7E1FB-6ACA-4954-A96A-2CD96B77A4DD}" type="pres">
      <dgm:prSet presAssocID="{55277F61-649F-48D2-9E99-479F407D1880}" presName="space" presStyleCnt="0"/>
      <dgm:spPr/>
    </dgm:pt>
    <dgm:pt modelId="{E4B500A4-30E5-45F5-A49D-6C84012F0E17}" type="pres">
      <dgm:prSet presAssocID="{3966E7C3-CEC1-4F2A-867F-96CDAE544501}" presName="text" presStyleLbl="node1" presStyleIdx="3" presStyleCnt="6" custScaleX="227263" custScaleY="377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30146-BD6A-4195-8BAF-63C0234418D7}" type="pres">
      <dgm:prSet presAssocID="{565F7191-6714-4813-8885-C475FDF16D95}" presName="space" presStyleCnt="0"/>
      <dgm:spPr/>
    </dgm:pt>
    <dgm:pt modelId="{D2520A7F-C0E9-44A2-B77B-6D5FFE4CE046}" type="pres">
      <dgm:prSet presAssocID="{EE4092F7-F043-46C0-8A22-7335754F6214}" presName="text" presStyleLbl="node1" presStyleIdx="4" presStyleCnt="6" custScaleX="208625" custScaleY="43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22A0B-313E-47CE-AB26-79E99F3A337F}" type="pres">
      <dgm:prSet presAssocID="{43C60EEC-87B5-4342-81BF-A81AF3442A3E}" presName="space" presStyleCnt="0"/>
      <dgm:spPr/>
    </dgm:pt>
    <dgm:pt modelId="{7F5C44CF-5547-4E56-945E-A71DB8DE0D2F}" type="pres">
      <dgm:prSet presAssocID="{CB040985-5BD7-4EDD-B8D7-F246ED26E0D8}" presName="text" presStyleLbl="node1" presStyleIdx="5" presStyleCnt="6" custScaleX="218722" custScaleY="33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E6EA2-AD96-4780-A3CC-755CF129BD87}" type="presOf" srcId="{F2E56668-0E5F-4BB1-83C8-BA9E86FF3DCA}" destId="{FB065EF4-A687-41CD-AD9C-CBB17D8475B4}" srcOrd="0" destOrd="0" presId="urn:diagrams.loki3.com/VaryingWidthList"/>
    <dgm:cxn modelId="{8D8AC879-2ED6-4A79-815A-36CBB6CD9F52}" srcId="{F766AA74-95D3-46BD-BF81-631CE9CEB0B1}" destId="{3966E7C3-CEC1-4F2A-867F-96CDAE544501}" srcOrd="3" destOrd="0" parTransId="{49509A01-F398-4DB5-94A0-6A7718777E2C}" sibTransId="{565F7191-6714-4813-8885-C475FDF16D95}"/>
    <dgm:cxn modelId="{4594BD55-0027-4BC6-87DE-AEE21D697801}" srcId="{F766AA74-95D3-46BD-BF81-631CE9CEB0B1}" destId="{62587E1A-1B0A-4252-A215-7E1A928AA07B}" srcOrd="1" destOrd="0" parTransId="{50BD313A-E82C-4C15-BEED-7C022030C889}" sibTransId="{055F146D-ED9E-4771-B2FE-9266FDAA8D15}"/>
    <dgm:cxn modelId="{DC69AD92-0E67-4B48-8018-B55BB235939E}" srcId="{F766AA74-95D3-46BD-BF81-631CE9CEB0B1}" destId="{CB040985-5BD7-4EDD-B8D7-F246ED26E0D8}" srcOrd="5" destOrd="0" parTransId="{0AC8CB28-4391-4CDB-8804-C02197E96935}" sibTransId="{FDC81D7B-22AF-4B00-A275-E959CC9F18BF}"/>
    <dgm:cxn modelId="{D12D97AD-353B-4AAE-907D-688D5D823395}" type="presOf" srcId="{3966E7C3-CEC1-4F2A-867F-96CDAE544501}" destId="{E4B500A4-30E5-45F5-A49D-6C84012F0E17}" srcOrd="0" destOrd="0" presId="urn:diagrams.loki3.com/VaryingWidthList"/>
    <dgm:cxn modelId="{6E6C3A40-8AFD-4937-8E8D-8E160032E9B7}" type="presOf" srcId="{F766AA74-95D3-46BD-BF81-631CE9CEB0B1}" destId="{ED29CA1D-E23D-4C41-8971-64CB4966CB70}" srcOrd="0" destOrd="0" presId="urn:diagrams.loki3.com/VaryingWidthList"/>
    <dgm:cxn modelId="{846B02B8-E4FE-42E9-8C0F-D86EB72FD856}" srcId="{F766AA74-95D3-46BD-BF81-631CE9CEB0B1}" destId="{F2E56668-0E5F-4BB1-83C8-BA9E86FF3DCA}" srcOrd="0" destOrd="0" parTransId="{266F51AE-F02B-4489-AD51-2423EEDC0A90}" sibTransId="{9D8B260E-F076-47AE-A3C6-594B54EE693E}"/>
    <dgm:cxn modelId="{8A5C71AA-AED5-465E-A007-BCD925961CDF}" type="presOf" srcId="{704955C1-2E35-44F4-97EF-CEAFA0F9E4E4}" destId="{DAE14E2D-1427-4997-AADF-795CC7F4AFF3}" srcOrd="0" destOrd="0" presId="urn:diagrams.loki3.com/VaryingWidthList"/>
    <dgm:cxn modelId="{327FE3A1-52D4-49CB-A0BE-D750EC73BECB}" srcId="{F766AA74-95D3-46BD-BF81-631CE9CEB0B1}" destId="{EE4092F7-F043-46C0-8A22-7335754F6214}" srcOrd="4" destOrd="0" parTransId="{C217710C-7E73-4CBF-979C-67BC7D53962F}" sibTransId="{43C60EEC-87B5-4342-81BF-A81AF3442A3E}"/>
    <dgm:cxn modelId="{869A1084-9610-4158-9DEB-018A78B7BF0C}" type="presOf" srcId="{62587E1A-1B0A-4252-A215-7E1A928AA07B}" destId="{FCDE487C-D432-4AE0-ACB2-4EFAB2DEFC5B}" srcOrd="0" destOrd="0" presId="urn:diagrams.loki3.com/VaryingWidthList"/>
    <dgm:cxn modelId="{6F1EB253-E9A9-46DA-81FA-80F68DDCB6CC}" type="presOf" srcId="{EE4092F7-F043-46C0-8A22-7335754F6214}" destId="{D2520A7F-C0E9-44A2-B77B-6D5FFE4CE046}" srcOrd="0" destOrd="0" presId="urn:diagrams.loki3.com/VaryingWidthList"/>
    <dgm:cxn modelId="{7899241D-B4F1-4EB4-A0EE-58B10816F2E9}" type="presOf" srcId="{CB040985-5BD7-4EDD-B8D7-F246ED26E0D8}" destId="{7F5C44CF-5547-4E56-945E-A71DB8DE0D2F}" srcOrd="0" destOrd="0" presId="urn:diagrams.loki3.com/VaryingWidthList"/>
    <dgm:cxn modelId="{9FB72BC3-AE32-4272-98DE-ADE1448310DE}" srcId="{F766AA74-95D3-46BD-BF81-631CE9CEB0B1}" destId="{704955C1-2E35-44F4-97EF-CEAFA0F9E4E4}" srcOrd="2" destOrd="0" parTransId="{93E8579F-E9F1-4F70-BB78-7D7D2747FF39}" sibTransId="{55277F61-649F-48D2-9E99-479F407D1880}"/>
    <dgm:cxn modelId="{B2A6DB68-8541-4E95-AEF4-96074FF26A53}" type="presParOf" srcId="{ED29CA1D-E23D-4C41-8971-64CB4966CB70}" destId="{FB065EF4-A687-41CD-AD9C-CBB17D8475B4}" srcOrd="0" destOrd="0" presId="urn:diagrams.loki3.com/VaryingWidthList"/>
    <dgm:cxn modelId="{B795BD6C-CC32-4B8B-8968-35E8A8DAEF3D}" type="presParOf" srcId="{ED29CA1D-E23D-4C41-8971-64CB4966CB70}" destId="{98FD378A-97F8-4C24-B0CD-5231588435CF}" srcOrd="1" destOrd="0" presId="urn:diagrams.loki3.com/VaryingWidthList"/>
    <dgm:cxn modelId="{C046FA98-7D48-4818-8100-BAB56B503672}" type="presParOf" srcId="{ED29CA1D-E23D-4C41-8971-64CB4966CB70}" destId="{FCDE487C-D432-4AE0-ACB2-4EFAB2DEFC5B}" srcOrd="2" destOrd="0" presId="urn:diagrams.loki3.com/VaryingWidthList"/>
    <dgm:cxn modelId="{5BE97488-A920-4972-98BF-84E5022C6BCE}" type="presParOf" srcId="{ED29CA1D-E23D-4C41-8971-64CB4966CB70}" destId="{8FB5E863-F3A4-4BF1-B4E3-7F3D115750E1}" srcOrd="3" destOrd="0" presId="urn:diagrams.loki3.com/VaryingWidthList"/>
    <dgm:cxn modelId="{33B00A6F-C987-4652-8B8E-7DD44AFB6D8F}" type="presParOf" srcId="{ED29CA1D-E23D-4C41-8971-64CB4966CB70}" destId="{DAE14E2D-1427-4997-AADF-795CC7F4AFF3}" srcOrd="4" destOrd="0" presId="urn:diagrams.loki3.com/VaryingWidthList"/>
    <dgm:cxn modelId="{5BF5C269-D4E4-4E5E-A63B-5673A32CD984}" type="presParOf" srcId="{ED29CA1D-E23D-4C41-8971-64CB4966CB70}" destId="{5017E1FB-6ACA-4954-A96A-2CD96B77A4DD}" srcOrd="5" destOrd="0" presId="urn:diagrams.loki3.com/VaryingWidthList"/>
    <dgm:cxn modelId="{686F72FE-DD05-4F5F-97CA-1FE6FF7F644A}" type="presParOf" srcId="{ED29CA1D-E23D-4C41-8971-64CB4966CB70}" destId="{E4B500A4-30E5-45F5-A49D-6C84012F0E17}" srcOrd="6" destOrd="0" presId="urn:diagrams.loki3.com/VaryingWidthList"/>
    <dgm:cxn modelId="{535E521F-7969-450E-980E-62AC5568D759}" type="presParOf" srcId="{ED29CA1D-E23D-4C41-8971-64CB4966CB70}" destId="{35130146-BD6A-4195-8BAF-63C0234418D7}" srcOrd="7" destOrd="0" presId="urn:diagrams.loki3.com/VaryingWidthList"/>
    <dgm:cxn modelId="{DC22D726-7BAB-4612-90B0-AD7401238935}" type="presParOf" srcId="{ED29CA1D-E23D-4C41-8971-64CB4966CB70}" destId="{D2520A7F-C0E9-44A2-B77B-6D5FFE4CE046}" srcOrd="8" destOrd="0" presId="urn:diagrams.loki3.com/VaryingWidthList"/>
    <dgm:cxn modelId="{8C21CDD4-4C75-4166-B82B-324BB3CE87C4}" type="presParOf" srcId="{ED29CA1D-E23D-4C41-8971-64CB4966CB70}" destId="{9BF22A0B-313E-47CE-AB26-79E99F3A337F}" srcOrd="9" destOrd="0" presId="urn:diagrams.loki3.com/VaryingWidthList"/>
    <dgm:cxn modelId="{83E95CF3-295B-4B5A-BFCA-8ED2834F05A3}" type="presParOf" srcId="{ED29CA1D-E23D-4C41-8971-64CB4966CB70}" destId="{7F5C44CF-5547-4E56-945E-A71DB8DE0D2F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65EF4-A687-41CD-AD9C-CBB17D8475B4}">
      <dsp:nvSpPr>
        <dsp:cNvPr id="0" name=""/>
        <dsp:cNvSpPr/>
      </dsp:nvSpPr>
      <dsp:spPr>
        <a:xfrm rot="10800000" flipV="1">
          <a:off x="389679" y="1438"/>
          <a:ext cx="2855943" cy="6361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Initialization</a:t>
          </a:r>
        </a:p>
      </dsp:txBody>
      <dsp:txXfrm rot="-10800000">
        <a:off x="389679" y="1438"/>
        <a:ext cx="2855943" cy="636174"/>
      </dsp:txXfrm>
    </dsp:sp>
    <dsp:sp modelId="{FCDE487C-D432-4AE0-ACB2-4EFAB2DEFC5B}">
      <dsp:nvSpPr>
        <dsp:cNvPr id="0" name=""/>
        <dsp:cNvSpPr/>
      </dsp:nvSpPr>
      <dsp:spPr>
        <a:xfrm>
          <a:off x="395784" y="748984"/>
          <a:ext cx="2843733" cy="650764"/>
        </a:xfrm>
        <a:prstGeom prst="rect">
          <a:avLst/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Metrics Collection</a:t>
          </a:r>
        </a:p>
      </dsp:txBody>
      <dsp:txXfrm>
        <a:off x="395784" y="748984"/>
        <a:ext cx="2843733" cy="650764"/>
      </dsp:txXfrm>
    </dsp:sp>
    <dsp:sp modelId="{DAE14E2D-1427-4997-AADF-795CC7F4AFF3}">
      <dsp:nvSpPr>
        <dsp:cNvPr id="0" name=""/>
        <dsp:cNvSpPr/>
      </dsp:nvSpPr>
      <dsp:spPr>
        <a:xfrm>
          <a:off x="382130" y="1511119"/>
          <a:ext cx="2843744" cy="804434"/>
        </a:xfrm>
        <a:prstGeom prst="rect">
          <a:avLst/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Database Storage</a:t>
          </a:r>
        </a:p>
      </dsp:txBody>
      <dsp:txXfrm>
        <a:off x="382130" y="1511119"/>
        <a:ext cx="2843744" cy="804434"/>
      </dsp:txXfrm>
    </dsp:sp>
    <dsp:sp modelId="{E4B500A4-30E5-45F5-A49D-6C84012F0E17}">
      <dsp:nvSpPr>
        <dsp:cNvPr id="0" name=""/>
        <dsp:cNvSpPr/>
      </dsp:nvSpPr>
      <dsp:spPr>
        <a:xfrm>
          <a:off x="411461" y="2426924"/>
          <a:ext cx="2812379" cy="841877"/>
        </a:xfrm>
        <a:prstGeom prst="rect">
          <a:avLst/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UI data abstraction</a:t>
          </a:r>
        </a:p>
      </dsp:txBody>
      <dsp:txXfrm>
        <a:off x="411461" y="2426924"/>
        <a:ext cx="2812379" cy="841877"/>
      </dsp:txXfrm>
    </dsp:sp>
    <dsp:sp modelId="{D2520A7F-C0E9-44A2-B77B-6D5FFE4CE046}">
      <dsp:nvSpPr>
        <dsp:cNvPr id="0" name=""/>
        <dsp:cNvSpPr/>
      </dsp:nvSpPr>
      <dsp:spPr>
        <a:xfrm>
          <a:off x="409432" y="3380173"/>
          <a:ext cx="2816437" cy="971335"/>
        </a:xfrm>
        <a:prstGeom prst="rect">
          <a:avLst/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Metrics presentation to user</a:t>
          </a:r>
        </a:p>
      </dsp:txBody>
      <dsp:txXfrm>
        <a:off x="409432" y="3380173"/>
        <a:ext cx="2816437" cy="971335"/>
      </dsp:txXfrm>
    </dsp:sp>
    <dsp:sp modelId="{7F5C44CF-5547-4E56-945E-A71DB8DE0D2F}">
      <dsp:nvSpPr>
        <dsp:cNvPr id="0" name=""/>
        <dsp:cNvSpPr/>
      </dsp:nvSpPr>
      <dsp:spPr>
        <a:xfrm>
          <a:off x="439702" y="4462879"/>
          <a:ext cx="2755897" cy="749127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Termination</a:t>
          </a:r>
        </a:p>
      </dsp:txBody>
      <dsp:txXfrm>
        <a:off x="439702" y="4462879"/>
        <a:ext cx="2755897" cy="74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06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2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1836-8115-4578-8814-8C1C6C98352A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F5A1-A0CE-4AD6-88DC-8046736B1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1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338" y="0"/>
            <a:ext cx="9001462" cy="52816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SySTemantics Final Project Presentation</a:t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sz="2000" dirty="0">
                <a:effectLst/>
              </a:rPr>
              <a:t>Sponsor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Anthony Giorgio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  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Poughkeepsie, NY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February 2016</a:t>
            </a:r>
            <a:br>
              <a:rPr lang="en-US" sz="2000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43734"/>
            <a:ext cx="9001462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effectLst/>
              </a:rPr>
              <a:t>By</a:t>
            </a:r>
          </a:p>
          <a:p>
            <a:pPr algn="r"/>
            <a:r>
              <a:rPr lang="en-US" dirty="0">
                <a:effectLst/>
              </a:rPr>
              <a:t>Siva </a:t>
            </a:r>
            <a:r>
              <a:rPr lang="en-US" dirty="0" smtClean="0">
                <a:effectLst/>
              </a:rPr>
              <a:t>Chintapalli</a:t>
            </a:r>
            <a:endParaRPr lang="en-US" dirty="0">
              <a:effectLst/>
            </a:endParaRPr>
          </a:p>
          <a:p>
            <a:pPr algn="r"/>
            <a:r>
              <a:rPr lang="en-US" dirty="0">
                <a:effectLst/>
              </a:rPr>
              <a:t>Dixita Sharegar</a:t>
            </a:r>
          </a:p>
          <a:p>
            <a:pPr algn="r"/>
            <a:r>
              <a:rPr lang="en-US" dirty="0">
                <a:effectLst/>
              </a:rPr>
              <a:t>Bhargav Uppalapati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12" y="655092"/>
            <a:ext cx="9904011" cy="5568287"/>
          </a:xfrm>
        </p:spPr>
      </p:pic>
    </p:spTree>
    <p:extLst>
      <p:ext uri="{BB962C8B-B14F-4D97-AF65-F5344CB8AC3E}">
        <p14:creationId xmlns:p14="http://schemas.microsoft.com/office/powerpoint/2010/main" val="6078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4" y="65676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55" y="61582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0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54"/>
            <a:ext cx="9905999" cy="3541714"/>
          </a:xfrm>
        </p:spPr>
        <p:txBody>
          <a:bodyPr/>
          <a:lstStyle/>
          <a:p>
            <a:r>
              <a:rPr lang="en-US" dirty="0" smtClean="0"/>
              <a:t>More graphs can be added.</a:t>
            </a:r>
          </a:p>
          <a:p>
            <a:r>
              <a:rPr lang="en-US" dirty="0" smtClean="0"/>
              <a:t>Due to time constraints, sufficient data analysis could not be performed</a:t>
            </a:r>
          </a:p>
          <a:p>
            <a:r>
              <a:rPr lang="en-US" dirty="0" smtClean="0"/>
              <a:t>CSS styling could be done on UI, for a better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 and Lessons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took a while to understand and integrate new technologies.</a:t>
            </a:r>
          </a:p>
          <a:p>
            <a:r>
              <a:rPr lang="en-US" dirty="0" smtClean="0"/>
              <a:t>Integrating UI, business logic and database was a hurdle.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3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time!!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 sz="3200" dirty="0" smtClean="0"/>
          </a:p>
          <a:p>
            <a:pPr marL="0" indent="0" algn="ctr">
              <a:buNone/>
            </a:pPr>
            <a:r>
              <a:rPr lang="en-US" altLang="en-US" sz="3200" dirty="0" smtClean="0"/>
              <a:t>Live </a:t>
            </a:r>
            <a:r>
              <a:rPr lang="en-US" altLang="en-US" sz="3200" dirty="0"/>
              <a:t>execution of the resulting software application now demonstrated…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595952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Thank You!!!!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3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36645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38279"/>
            <a:ext cx="10353761" cy="4819721"/>
          </a:xfrm>
        </p:spPr>
        <p:txBody>
          <a:bodyPr/>
          <a:lstStyle/>
          <a:p>
            <a:r>
              <a:rPr lang="en-US" dirty="0">
                <a:effectLst/>
              </a:rPr>
              <a:t>A Metrics collector is a desktop application which runs on the Linux-based operating system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application incorporates </a:t>
            </a:r>
            <a:r>
              <a:rPr lang="en-US" i="1" dirty="0">
                <a:effectLst/>
              </a:rPr>
              <a:t>CPU</a:t>
            </a:r>
            <a:r>
              <a:rPr lang="en-US" dirty="0">
                <a:effectLst/>
              </a:rPr>
              <a:t> stats, memory stats, Network stats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H</a:t>
            </a:r>
            <a:r>
              <a:rPr lang="en-US" dirty="0" smtClean="0">
                <a:effectLst/>
              </a:rPr>
              <a:t>elps </a:t>
            </a:r>
            <a:r>
              <a:rPr lang="en-US" dirty="0">
                <a:effectLst/>
              </a:rPr>
              <a:t>users of the </a:t>
            </a:r>
            <a:r>
              <a:rPr lang="en-US" dirty="0" smtClean="0">
                <a:effectLst/>
              </a:rPr>
              <a:t>system to view the </a:t>
            </a:r>
            <a:r>
              <a:rPr lang="en-US" dirty="0">
                <a:effectLst/>
              </a:rPr>
              <a:t>CPU throughput, </a:t>
            </a:r>
            <a:r>
              <a:rPr lang="en-US" dirty="0" smtClean="0">
                <a:effectLst/>
              </a:rPr>
              <a:t>network </a:t>
            </a:r>
            <a:r>
              <a:rPr lang="en-US" dirty="0">
                <a:effectLst/>
              </a:rPr>
              <a:t>and memory stats allocated to the applications.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1:  </a:t>
            </a:r>
            <a:r>
              <a:rPr lang="en-US" dirty="0" smtClean="0">
                <a:effectLst/>
              </a:rPr>
              <a:t>Implemented </a:t>
            </a:r>
            <a:r>
              <a:rPr lang="en-US" dirty="0">
                <a:effectLst/>
              </a:rPr>
              <a:t>the database.</a:t>
            </a: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2: </a:t>
            </a:r>
            <a:r>
              <a:rPr lang="en-US" dirty="0" smtClean="0">
                <a:effectLst/>
              </a:rPr>
              <a:t>Designed </a:t>
            </a:r>
            <a:r>
              <a:rPr lang="en-US" dirty="0">
                <a:effectLst/>
              </a:rPr>
              <a:t>the User Interface.</a:t>
            </a: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3: </a:t>
            </a:r>
            <a:r>
              <a:rPr lang="en-US" dirty="0" smtClean="0">
                <a:effectLst/>
              </a:rPr>
              <a:t>Implemented </a:t>
            </a:r>
            <a:r>
              <a:rPr lang="en-US" dirty="0">
                <a:effectLst/>
              </a:rPr>
              <a:t>(Connection to the database and logical Operations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/>
              <a:t>Goal 4: Refreshed data at the rate of 5 seconds on the UI.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Goal </a:t>
            </a:r>
            <a:r>
              <a:rPr lang="en-US" dirty="0">
                <a:effectLst/>
              </a:rPr>
              <a:t>4</a:t>
            </a:r>
            <a:r>
              <a:rPr lang="en-US" dirty="0" smtClean="0">
                <a:effectLst/>
              </a:rPr>
              <a:t>: </a:t>
            </a:r>
            <a:r>
              <a:rPr lang="en-US" dirty="0">
                <a:effectLst/>
              </a:rPr>
              <a:t>Testing and maintenance of the </a:t>
            </a:r>
            <a:r>
              <a:rPr lang="en-US" dirty="0" smtClean="0">
                <a:effectLst/>
              </a:rPr>
              <a:t>project done.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54758"/>
            <a:ext cx="10353761" cy="1326321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581079"/>
            <a:ext cx="5895833" cy="4934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9454" y="1796622"/>
            <a:ext cx="5041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User requests the application to view the running tasks/process in the system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operating system will control the application to provide the required information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User can view network/memory/process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7324"/>
            <a:ext cx="9905998" cy="1046509"/>
          </a:xfrm>
        </p:spPr>
        <p:txBody>
          <a:bodyPr/>
          <a:lstStyle/>
          <a:p>
            <a:pPr algn="ctr"/>
            <a:r>
              <a:rPr lang="en-US" dirty="0" smtClean="0"/>
              <a:t>Software 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422444"/>
              </p:ext>
            </p:extLst>
          </p:nvPr>
        </p:nvGraphicFramePr>
        <p:xfrm>
          <a:off x="1141413" y="1323833"/>
          <a:ext cx="3635303" cy="521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76716" y="1458965"/>
            <a:ext cx="6270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installer installs all software packages required for our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</a:t>
            </a:r>
            <a:r>
              <a:rPr lang="en-US" dirty="0"/>
              <a:t>will be collected using different Linux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collected metrics will then be stored in the SQLite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is fetched from the database based on what the user is viewing. End User is not aware of the processes above this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related metrics will be displayed to the user based on his screen selection.</a:t>
            </a:r>
            <a:r>
              <a:rPr lang="en-US" b="1" dirty="0"/>
              <a:t>	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application is terminated followed by data collection and storage in database.</a:t>
            </a:r>
          </a:p>
        </p:txBody>
      </p:sp>
    </p:spTree>
    <p:extLst>
      <p:ext uri="{BB962C8B-B14F-4D97-AF65-F5344CB8AC3E}">
        <p14:creationId xmlns:p14="http://schemas.microsoft.com/office/powerpoint/2010/main" val="19170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9716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project involves usage of agile methodology.</a:t>
            </a:r>
          </a:p>
          <a:p>
            <a:pPr lvl="0"/>
            <a:r>
              <a:rPr lang="en-US" dirty="0"/>
              <a:t>Feedback of end-user is taken at every phase and developed accordingly.</a:t>
            </a:r>
          </a:p>
          <a:p>
            <a:pPr lvl="0"/>
            <a:r>
              <a:rPr lang="en-US" i="1" dirty="0"/>
              <a:t>Java</a:t>
            </a:r>
            <a:r>
              <a:rPr lang="en-US" dirty="0"/>
              <a:t> and </a:t>
            </a:r>
            <a:r>
              <a:rPr lang="en-US" i="1" dirty="0"/>
              <a:t>SQL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r>
              <a:rPr lang="en-US" dirty="0"/>
              <a:t>were used </a:t>
            </a:r>
            <a:r>
              <a:rPr lang="en-US" dirty="0" smtClean="0"/>
              <a:t>in </a:t>
            </a:r>
            <a:r>
              <a:rPr lang="en-US" dirty="0"/>
              <a:t>development of </a:t>
            </a:r>
            <a:r>
              <a:rPr lang="en-US" dirty="0" smtClean="0"/>
              <a:t>SySTemantics.</a:t>
            </a:r>
            <a:endParaRPr lang="en-US" dirty="0"/>
          </a:p>
          <a:p>
            <a:pPr lvl="0"/>
            <a:r>
              <a:rPr lang="en-US" b="1" dirty="0" smtClean="0"/>
              <a:t>JavaFX</a:t>
            </a:r>
            <a:r>
              <a:rPr lang="en-US" dirty="0"/>
              <a:t> </a:t>
            </a:r>
            <a:r>
              <a:rPr lang="en-US" dirty="0" smtClean="0"/>
              <a:t>was used for user interfaces and charts.</a:t>
            </a:r>
            <a:endParaRPr lang="en-US" dirty="0"/>
          </a:p>
          <a:p>
            <a:pPr lvl="0"/>
            <a:r>
              <a:rPr lang="en-US" dirty="0"/>
              <a:t>SySTematics will be open-source software which will be available to the 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9336"/>
            <a:ext cx="9905998" cy="746258"/>
          </a:xfrm>
        </p:spPr>
        <p:txBody>
          <a:bodyPr/>
          <a:lstStyle/>
          <a:p>
            <a:r>
              <a:rPr lang="en-US" dirty="0" smtClean="0"/>
              <a:t>Error handling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20291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1789"/>
            <a:ext cx="9905998" cy="514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1" y="69603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3" y="615822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349</TotalTime>
  <Words>372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SySTemantics Final Project Presentation  Sponsor Anthony Giorgio    Poughkeepsie, NY February 2016  </vt:lpstr>
      <vt:lpstr>Introduction</vt:lpstr>
      <vt:lpstr>Work Done</vt:lpstr>
      <vt:lpstr>Architecture</vt:lpstr>
      <vt:lpstr>Software Flow</vt:lpstr>
      <vt:lpstr>Development Standards</vt:lpstr>
      <vt:lpstr>Error handling </vt:lpstr>
      <vt:lpstr>Screenshots</vt:lpstr>
      <vt:lpstr>PowerPoint Presentation</vt:lpstr>
      <vt:lpstr>PowerPoint Presentation</vt:lpstr>
      <vt:lpstr>PowerPoint Presentation</vt:lpstr>
      <vt:lpstr>PowerPoint Presentation</vt:lpstr>
      <vt:lpstr>Future enhancements</vt:lpstr>
      <vt:lpstr>Difficulties and Lessons Learnt</vt:lpstr>
      <vt:lpstr>Demonstration time!!</vt:lpstr>
      <vt:lpstr>Questions/comments?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SySTemantics Final Project Presentation  Sponsor Anthony Giorgio    Poughkeepsie, NY February 2016  </dc:title>
  <dc:creator>uppalapati bhargav</dc:creator>
  <cp:lastModifiedBy>uppalapati bhargav</cp:lastModifiedBy>
  <cp:revision>17</cp:revision>
  <dcterms:created xsi:type="dcterms:W3CDTF">2016-05-05T15:31:05Z</dcterms:created>
  <dcterms:modified xsi:type="dcterms:W3CDTF">2016-05-05T22:27:48Z</dcterms:modified>
</cp:coreProperties>
</file>