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21"/>
  </p:notesMasterIdLst>
  <p:sldIdLst>
    <p:sldId id="256" r:id="rId2"/>
    <p:sldId id="269" r:id="rId3"/>
    <p:sldId id="270" r:id="rId4"/>
    <p:sldId id="257" r:id="rId5"/>
    <p:sldId id="265" r:id="rId6"/>
    <p:sldId id="277" r:id="rId7"/>
    <p:sldId id="278" r:id="rId8"/>
    <p:sldId id="279" r:id="rId9"/>
    <p:sldId id="266" r:id="rId10"/>
    <p:sldId id="267" r:id="rId11"/>
    <p:sldId id="272" r:id="rId12"/>
    <p:sldId id="268" r:id="rId13"/>
    <p:sldId id="271" r:id="rId14"/>
    <p:sldId id="273" r:id="rId15"/>
    <p:sldId id="276" r:id="rId16"/>
    <p:sldId id="275" r:id="rId17"/>
    <p:sldId id="281" r:id="rId18"/>
    <p:sldId id="280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6537B-6460-DD42-87FA-721E9CDC4F79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4554D-C267-5B4D-BECC-4FD0E2F68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0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554D-C267-5B4D-BECC-4FD0E2F686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96D820C-B76C-E642-86BE-F0E67091C8B7}" type="datetimeFigureOut">
              <a:rPr lang="en-US" smtClean="0"/>
              <a:t>15/12/13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1664FC-2650-C840-9B9A-EDC5561630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Debugging Proxy For </a:t>
            </a:r>
            <a:r>
              <a:rPr lang="en-US" dirty="0"/>
              <a:t>L</a:t>
            </a:r>
            <a:r>
              <a:rPr lang="en-US" dirty="0" smtClean="0"/>
              <a:t>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CS436 Assignment, </a:t>
            </a:r>
            <a:endParaRPr lang="en-US" sz="2400" dirty="0"/>
          </a:p>
          <a:p>
            <a:r>
              <a:rPr lang="en-US" sz="2400" dirty="0" smtClean="0"/>
              <a:t>Final 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923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533228" y="5138790"/>
            <a:ext cx="2081223" cy="1010584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checkFor</a:t>
            </a:r>
            <a:r>
              <a:rPr lang="en-US" dirty="0" err="1" smtClean="0"/>
              <a:t>QueuedPacket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3771" y="3357283"/>
            <a:ext cx="2081223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forwardPacket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3384" y="1872739"/>
            <a:ext cx="2081223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  <a:p>
            <a:r>
              <a:rPr lang="en-US" dirty="0" smtClean="0"/>
              <a:t>Packet()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83839" y="2976395"/>
            <a:ext cx="2352111" cy="121856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tamperPacket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55931" y="5310837"/>
            <a:ext cx="990266" cy="822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2000"/>
                </a:schemeClr>
              </a:gs>
              <a:gs pos="100000">
                <a:schemeClr val="accent1">
                  <a:shade val="75000"/>
                  <a:satMod val="120000"/>
                  <a:lumMod val="90000"/>
                  <a:alpha val="12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91777" y="771163"/>
            <a:ext cx="0" cy="96231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443817" y="2297282"/>
            <a:ext cx="0" cy="55178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94923" y="5850531"/>
            <a:ext cx="55195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51064" y="4371580"/>
            <a:ext cx="0" cy="6463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7443817" y="4371580"/>
            <a:ext cx="16078" cy="64633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6283839" y="981839"/>
            <a:ext cx="2352111" cy="121856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notifyWaitingThread</a:t>
            </a:r>
            <a:r>
              <a:rPr lang="en-US" dirty="0" smtClean="0"/>
              <a:t>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2655381" y="2120030"/>
            <a:ext cx="619751" cy="478883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82370" y="2203844"/>
            <a:ext cx="67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</a:p>
        </p:txBody>
      </p:sp>
      <p:sp>
        <p:nvSpPr>
          <p:cNvPr id="33" name="Oval 32"/>
          <p:cNvSpPr/>
          <p:nvPr/>
        </p:nvSpPr>
        <p:spPr>
          <a:xfrm>
            <a:off x="4444609" y="5455512"/>
            <a:ext cx="990266" cy="822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2000"/>
                </a:schemeClr>
              </a:gs>
              <a:gs pos="100000">
                <a:schemeClr val="accent1">
                  <a:shade val="75000"/>
                  <a:satMod val="120000"/>
                  <a:lumMod val="90000"/>
                  <a:alpha val="12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444609" y="1165046"/>
            <a:ext cx="990266" cy="822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2000"/>
                </a:schemeClr>
              </a:gs>
              <a:gs pos="100000">
                <a:schemeClr val="accent1">
                  <a:shade val="75000"/>
                  <a:satMod val="120000"/>
                  <a:lumMod val="90000"/>
                  <a:alpha val="12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5594923" y="1576526"/>
            <a:ext cx="551950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451064" y="2794668"/>
            <a:ext cx="0" cy="48715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2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Implemented!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Break-Points</a:t>
            </a:r>
          </a:p>
          <a:p>
            <a:r>
              <a:rPr lang="en-US" dirty="0" smtClean="0"/>
              <a:t>Support For Tampering</a:t>
            </a:r>
          </a:p>
          <a:p>
            <a:r>
              <a:rPr lang="en-US" dirty="0" smtClean="0"/>
              <a:t>graphical User Interface</a:t>
            </a:r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85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Version-Control: Change log</a:t>
            </a:r>
          </a:p>
          <a:p>
            <a:r>
              <a:rPr lang="en-US" dirty="0" smtClean="0"/>
              <a:t>Progress log</a:t>
            </a:r>
          </a:p>
          <a:p>
            <a:r>
              <a:rPr lang="en-US" dirty="0" smtClean="0"/>
              <a:t>Bug history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4589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the problem.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2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1.jp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7" name="TextBox 6"/>
          <p:cNvSpPr txBox="1"/>
          <p:nvPr/>
        </p:nvSpPr>
        <p:spPr>
          <a:xfrm>
            <a:off x="321547" y="5787003"/>
            <a:ext cx="85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w/o 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0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.jp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" b="3983"/>
          <a:stretch>
            <a:fillRect/>
          </a:stretch>
        </p:blipFill>
        <p:spPr>
          <a:xfrm>
            <a:off x="0" y="16075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21546" y="5787003"/>
            <a:ext cx="157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Attempt_1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83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3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" b="3983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52163" y="5866985"/>
            <a:ext cx="1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Attempt_2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Upgrades?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ession Based </a:t>
            </a:r>
            <a:r>
              <a:rPr lang="en-US" dirty="0"/>
              <a:t>B</a:t>
            </a:r>
            <a:r>
              <a:rPr lang="en-US" dirty="0" smtClean="0"/>
              <a:t>reak-Points</a:t>
            </a:r>
          </a:p>
          <a:p>
            <a:r>
              <a:rPr lang="en-US" dirty="0" smtClean="0"/>
              <a:t>Attach File Support</a:t>
            </a:r>
          </a:p>
          <a:p>
            <a:r>
              <a:rPr lang="en-US" dirty="0" smtClean="0"/>
              <a:t>Fix Known Bugs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5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Things I Would Like to Say!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Check-Points</a:t>
            </a:r>
            <a:endParaRPr lang="en-US" dirty="0" smtClean="0"/>
          </a:p>
          <a:p>
            <a:r>
              <a:rPr lang="en-US" dirty="0" smtClean="0"/>
              <a:t>Introduce Course At The 3</a:t>
            </a:r>
            <a:r>
              <a:rPr lang="en-US" baseline="30000" dirty="0" smtClean="0"/>
              <a:t>rd</a:t>
            </a:r>
            <a:r>
              <a:rPr lang="en-US" dirty="0" smtClean="0"/>
              <a:t> Semester</a:t>
            </a:r>
            <a:endParaRPr lang="en-US" dirty="0" smtClean="0"/>
          </a:p>
          <a:p>
            <a:r>
              <a:rPr lang="en-US" dirty="0" smtClean="0"/>
              <a:t>Make 3 People Team Compulsory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269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 smtClean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25" y="1305113"/>
            <a:ext cx="3708211" cy="41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2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all started?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3102" r="-73102"/>
          <a:stretch>
            <a:fillRect/>
          </a:stretch>
        </p:blipFill>
        <p:spPr>
          <a:xfrm>
            <a:off x="891585" y="2323652"/>
            <a:ext cx="6777317" cy="3508977"/>
          </a:xfrm>
        </p:spPr>
      </p:pic>
      <p:sp>
        <p:nvSpPr>
          <p:cNvPr id="3" name="TextBox 2"/>
          <p:cNvSpPr txBox="1"/>
          <p:nvPr/>
        </p:nvSpPr>
        <p:spPr>
          <a:xfrm>
            <a:off x="1045063" y="5955987"/>
            <a:ext cx="509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the   problem!</a:t>
            </a:r>
          </a:p>
        </p:txBody>
      </p:sp>
    </p:spTree>
    <p:extLst>
      <p:ext uri="{BB962C8B-B14F-4D97-AF65-F5344CB8AC3E}">
        <p14:creationId xmlns:p14="http://schemas.microsoft.com/office/powerpoint/2010/main" val="3231071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3023238"/>
          </a:xfrm>
        </p:spPr>
        <p:txBody>
          <a:bodyPr/>
          <a:lstStyle/>
          <a:p>
            <a:r>
              <a:rPr lang="en-US" sz="6000" dirty="0" smtClean="0"/>
              <a:t>Choosing the   problem!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687" y="5039159"/>
            <a:ext cx="3762103" cy="659785"/>
          </a:xfrm>
        </p:spPr>
        <p:txBody>
          <a:bodyPr>
            <a:normAutofit fontScale="92500" lnSpcReduction="20000"/>
          </a:bodyPr>
          <a:lstStyle/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3531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build a </a:t>
            </a:r>
            <a:r>
              <a:rPr lang="en-US" dirty="0" smtClean="0"/>
              <a:t>some stuff</a:t>
            </a:r>
            <a:r>
              <a:rPr lang="en-US" dirty="0"/>
              <a:t> </a:t>
            </a:r>
            <a:r>
              <a:rPr lang="en-US" dirty="0" smtClean="0"/>
              <a:t>which</a:t>
            </a:r>
            <a:r>
              <a:rPr lang="en-US" dirty="0" smtClean="0"/>
              <a:t>………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43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</a:t>
            </a:r>
            <a:r>
              <a:rPr lang="en-US" sz="1600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Look at</a:t>
            </a:r>
            <a:r>
              <a:rPr lang="en-US" dirty="0" smtClean="0"/>
              <a:t> HTTP(s) traffic</a:t>
            </a:r>
          </a:p>
          <a:p>
            <a:r>
              <a:rPr lang="en-US" dirty="0"/>
              <a:t> </a:t>
            </a:r>
            <a:r>
              <a:rPr lang="en-US" dirty="0" smtClean="0"/>
              <a:t>Enable break points</a:t>
            </a:r>
            <a:endParaRPr lang="en-US" dirty="0" smtClean="0"/>
          </a:p>
          <a:p>
            <a:r>
              <a:rPr lang="en-US" dirty="0" smtClean="0"/>
              <a:t>Tamper with </a:t>
            </a:r>
            <a:r>
              <a:rPr lang="en-US" dirty="0" smtClean="0"/>
              <a:t>HTTP(s) traffic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46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2747690"/>
            <a:ext cx="7024744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Sniffer?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199" y="109969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Attempt zero!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6024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274769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Threaded Proxy-1?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199" y="109969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Attempt one!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548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274769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Threaded Proxy-2?</a:t>
            </a:r>
            <a:endParaRPr lang="en-US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1199" y="1099690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Attempt Two!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6358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651129" y="4459247"/>
            <a:ext cx="2053675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enderTo</a:t>
            </a:r>
            <a:r>
              <a:rPr lang="en-US" dirty="0" smtClean="0"/>
              <a:t> View(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6410" y="2861351"/>
            <a:ext cx="2328202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recvPacket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56934" y="2763537"/>
            <a:ext cx="2099602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forwardPacket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24388" y="1881569"/>
            <a:ext cx="662841" cy="78782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44759" y="908102"/>
            <a:ext cx="990266" cy="822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2000"/>
                </a:schemeClr>
              </a:gs>
              <a:gs pos="100000">
                <a:schemeClr val="accent1">
                  <a:shade val="75000"/>
                  <a:satMod val="120000"/>
                  <a:lumMod val="90000"/>
                  <a:alpha val="12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3418" y="1881569"/>
            <a:ext cx="123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</a:t>
            </a:r>
          </a:p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401857" y="3818700"/>
            <a:ext cx="605893" cy="63789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39891" y="1881569"/>
            <a:ext cx="1" cy="88196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07750" y="1731062"/>
            <a:ext cx="1421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Towards</a:t>
            </a:r>
          </a:p>
          <a:p>
            <a:r>
              <a:rPr lang="en-US" dirty="0" smtClean="0"/>
              <a:t>destination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808001" y="3903578"/>
            <a:ext cx="843128" cy="55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77895" y="536231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</a:t>
            </a:r>
          </a:p>
          <a:p>
            <a:r>
              <a:rPr lang="en-US" dirty="0" smtClean="0"/>
              <a:t>Point Set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592376" y="5452293"/>
            <a:ext cx="1" cy="694673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89465" y="4224396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Break </a:t>
            </a:r>
          </a:p>
          <a:p>
            <a:r>
              <a:rPr lang="en-US" dirty="0" smtClean="0"/>
              <a:t>Point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647718" y="1058609"/>
            <a:ext cx="990266" cy="822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2000"/>
                </a:schemeClr>
              </a:gs>
              <a:gs pos="100000">
                <a:schemeClr val="accent1">
                  <a:shade val="75000"/>
                  <a:satMod val="120000"/>
                  <a:lumMod val="90000"/>
                  <a:alpha val="12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nd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3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2103</TotalTime>
  <Words>194</Words>
  <Application>Microsoft Macintosh PowerPoint</Application>
  <PresentationFormat>On-screen Show (4:3)</PresentationFormat>
  <Paragraphs>71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Austin</vt:lpstr>
      <vt:lpstr>Debugging Proxy For Linux</vt:lpstr>
      <vt:lpstr>How it all started?</vt:lpstr>
      <vt:lpstr>Choosing the   problem! </vt:lpstr>
      <vt:lpstr>The Problem!</vt:lpstr>
      <vt:lpstr>The Problem contd</vt:lpstr>
      <vt:lpstr>Sniffer?</vt:lpstr>
      <vt:lpstr>Threaded Proxy-1?</vt:lpstr>
      <vt:lpstr>Threaded Proxy-2?</vt:lpstr>
      <vt:lpstr>PowerPoint Presentation</vt:lpstr>
      <vt:lpstr>PowerPoint Presentation</vt:lpstr>
      <vt:lpstr>What I Implemented!</vt:lpstr>
      <vt:lpstr>Meta </vt:lpstr>
      <vt:lpstr>Challenges?</vt:lpstr>
      <vt:lpstr>PowerPoint Presentation</vt:lpstr>
      <vt:lpstr>PowerPoint Presentation</vt:lpstr>
      <vt:lpstr>PowerPoint Presentation</vt:lpstr>
      <vt:lpstr>Future Upgrades? </vt:lpstr>
      <vt:lpstr>Some Things I Would Like to Say!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Fiddler For Linux</dc:title>
  <dc:creator>dixit bp</dc:creator>
  <cp:lastModifiedBy>dixit bp</cp:lastModifiedBy>
  <cp:revision>83</cp:revision>
  <dcterms:created xsi:type="dcterms:W3CDTF">2013-11-10T18:09:42Z</dcterms:created>
  <dcterms:modified xsi:type="dcterms:W3CDTF">2013-12-15T09:08:22Z</dcterms:modified>
</cp:coreProperties>
</file>