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6e77b617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6e77b617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6e77b617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6e77b617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6e77b617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6e77b617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6e77b617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6e77b617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6e77b617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6e77b617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6e77b617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6e77b617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13c6132d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13c6132d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13c6132d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13c6132d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13c6132d3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13c6132d3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13c6132d3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13c6132d3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13c6132d3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13c6132d3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6e77b617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6e77b617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6e77b61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6e77b61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6e77b617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6e77b617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949225" y="698850"/>
            <a:ext cx="8398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Significant Paper Report  </a:t>
            </a:r>
            <a:endParaRPr sz="48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886800" y="2152475"/>
            <a:ext cx="5799300" cy="2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</a:t>
            </a:r>
            <a:r>
              <a:rPr lang="en" sz="2400"/>
              <a:t>Group 1: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     </a:t>
            </a:r>
            <a:r>
              <a:rPr lang="en" sz="2400"/>
              <a:t>Alan Boo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</a:t>
            </a:r>
            <a:r>
              <a:rPr lang="en" sz="2400"/>
              <a:t>Aayush Dixit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Che Liu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Gideon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Yanyan Yang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80268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C-SVM Result</a:t>
            </a:r>
            <a:r>
              <a:rPr lang="en" sz="3600"/>
              <a:t> for Female </a:t>
            </a:r>
            <a:endParaRPr sz="3600"/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1157400" y="1484175"/>
            <a:ext cx="7539900" cy="3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0" name="Google Shape;3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00" y="1419707"/>
            <a:ext cx="9144001" cy="3076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303800" y="598575"/>
            <a:ext cx="7840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Composite Learning Scheme</a:t>
            </a:r>
            <a:endParaRPr sz="3600"/>
          </a:p>
        </p:txBody>
      </p:sp>
      <p:sp>
        <p:nvSpPr>
          <p:cNvPr id="346" name="Google Shape;346;p23"/>
          <p:cNvSpPr txBox="1"/>
          <p:nvPr>
            <p:ph idx="1" type="body"/>
          </p:nvPr>
        </p:nvSpPr>
        <p:spPr>
          <a:xfrm>
            <a:off x="1303800" y="1264975"/>
            <a:ext cx="7030500" cy="3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Goal: identify person-level risk factors for binge drinking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Multiple correspondence analysis(MCA) to compacts categorical variables into lower-dimensional space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Standard normalization for each risk factor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K-Medoids clustering algorithm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Group 4 objects(DrinkFreq, DrinkAmnt, DrunkFreq, AlcDep) into 3 clusters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1: non-risk drinker group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2: moderate drinker group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3: heavy drinker group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1303800" y="598575"/>
            <a:ext cx="7840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Composite Learning Scheme </a:t>
            </a:r>
            <a:endParaRPr sz="3600"/>
          </a:p>
        </p:txBody>
      </p:sp>
      <p:sp>
        <p:nvSpPr>
          <p:cNvPr id="352" name="Google Shape;352;p24"/>
          <p:cNvSpPr txBox="1"/>
          <p:nvPr>
            <p:ph idx="1" type="body"/>
          </p:nvPr>
        </p:nvSpPr>
        <p:spPr>
          <a:xfrm>
            <a:off x="1303800" y="1464625"/>
            <a:ext cx="7030500" cy="35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Built 3 Classifiers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Partition each group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By gender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Split into 2/3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set,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1/3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test set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Advantage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Allows independent test for each classifier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Ratio in each group remain same as the ratio for the entire data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ROC Curve for Male</a:t>
            </a:r>
            <a:endParaRPr sz="3600"/>
          </a:p>
        </p:txBody>
      </p:sp>
      <p:sp>
        <p:nvSpPr>
          <p:cNvPr id="358" name="Google Shape;358;p25"/>
          <p:cNvSpPr txBox="1"/>
          <p:nvPr>
            <p:ph idx="1" type="body"/>
          </p:nvPr>
        </p:nvSpPr>
        <p:spPr>
          <a:xfrm>
            <a:off x="4924875" y="1491350"/>
            <a:ext cx="4019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Heavy drinking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classifier had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moderate accurate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Non-Risk drinking classifier had moderate accurate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Moderate drinker classifier performs poorly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9" name="Google Shape;3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25" y="1288550"/>
            <a:ext cx="4734293" cy="37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ROC Curve for Female</a:t>
            </a:r>
            <a:endParaRPr sz="3600"/>
          </a:p>
        </p:txBody>
      </p:sp>
      <p:sp>
        <p:nvSpPr>
          <p:cNvPr id="365" name="Google Shape;365;p26"/>
          <p:cNvSpPr txBox="1"/>
          <p:nvPr>
            <p:ph idx="1" type="body"/>
          </p:nvPr>
        </p:nvSpPr>
        <p:spPr>
          <a:xfrm>
            <a:off x="4924875" y="1491350"/>
            <a:ext cx="4019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Non-Risk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drinking classifier had highest accuracy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Heavy drinking classifier had high accuracy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Moderate drinker classifier performs poorly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6" name="Google Shape;3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975" y="1215225"/>
            <a:ext cx="4002342" cy="37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>
            <p:ph type="title"/>
          </p:nvPr>
        </p:nvSpPr>
        <p:spPr>
          <a:xfrm>
            <a:off x="1388625" y="121195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72" name="Google Shape;372;p27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Background</a:t>
            </a:r>
            <a:r>
              <a:rPr lang="en" sz="3600"/>
              <a:t> </a:t>
            </a:r>
            <a:endParaRPr sz="36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17625"/>
            <a:ext cx="7539900" cy="3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topic “ 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Machine Learning Approach to College Drinking Prediction and Risk Factor Identification” that 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 in the Google Scholar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 Main purpose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generalizability for longitudinal datasets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secondary analysis of alcohol misuse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insights for alcohol intervention programs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Temporally-correlated support vector machine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 of cluster analysis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Background</a:t>
            </a:r>
            <a:r>
              <a:rPr lang="en" sz="3600"/>
              <a:t> </a:t>
            </a:r>
            <a:r>
              <a:rPr lang="en" sz="3600"/>
              <a:t> </a:t>
            </a:r>
            <a:endParaRPr sz="36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417625"/>
            <a:ext cx="7539900" cy="3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Longitudinal Dataset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year survey about college drinking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15120 records, 10 features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300" y="2571750"/>
            <a:ext cx="59436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840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T</a:t>
            </a:r>
            <a:r>
              <a:rPr lang="en" sz="3600">
                <a:solidFill>
                  <a:srgbClr val="000000"/>
                </a:solidFill>
              </a:rPr>
              <a:t>emporally-Correlated SVM</a:t>
            </a:r>
            <a:endParaRPr sz="3600"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417625"/>
            <a:ext cx="7539900" cy="3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Goal:Longitudinal analysis to identify daily risk factors for binge drinking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1-norm SVM based on linear function w</a:t>
            </a:r>
            <a:r>
              <a:rPr baseline="30000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x+b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w: weight vector to be determined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x: input vector: one daily record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Minimizing regularized risk function: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8" marL="4114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■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d: number of total variables/factors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8" marL="4114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■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n: number of records reported in training set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  		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800" y="3671350"/>
            <a:ext cx="3304600" cy="12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840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Temporally-Correlated SVM</a:t>
            </a:r>
            <a:endParaRPr sz="3600"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53250" y="1417625"/>
            <a:ext cx="7539900" cy="3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Turns previous functions into following optimization problem: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  		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0" y="2187225"/>
            <a:ext cx="8917850" cy="22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064225" y="598575"/>
            <a:ext cx="8186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 </a:t>
            </a:r>
            <a:r>
              <a:rPr lang="en" sz="3600">
                <a:solidFill>
                  <a:srgbClr val="000000"/>
                </a:solidFill>
              </a:rPr>
              <a:t>Temporally-Correlated SVM </a:t>
            </a:r>
            <a:endParaRPr sz="3600"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417625"/>
            <a:ext cx="7539900" cy="3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  		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25" y="1233800"/>
            <a:ext cx="8611749" cy="374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80268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ROC Curve Comparison</a:t>
            </a:r>
            <a:r>
              <a:rPr lang="en" sz="3600"/>
              <a:t> </a:t>
            </a:r>
            <a:endParaRPr sz="3600"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157400" y="1484175"/>
            <a:ext cx="7539900" cy="3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175" y="1417625"/>
            <a:ext cx="6156701" cy="31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80268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AUC Comparison</a:t>
            </a:r>
            <a:r>
              <a:rPr lang="en" sz="3600"/>
              <a:t> </a:t>
            </a:r>
            <a:endParaRPr sz="3600"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157400" y="1484175"/>
            <a:ext cx="7539900" cy="3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575" y="1256000"/>
            <a:ext cx="6429800" cy="32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80268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C-</a:t>
            </a:r>
            <a:r>
              <a:rPr lang="en" sz="3600">
                <a:solidFill>
                  <a:srgbClr val="000000"/>
                </a:solidFill>
              </a:rPr>
              <a:t>SVM Result</a:t>
            </a:r>
            <a:r>
              <a:rPr lang="en" sz="3600"/>
              <a:t> for Male </a:t>
            </a:r>
            <a:endParaRPr sz="3600"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157400" y="1484175"/>
            <a:ext cx="7539900" cy="3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1076"/>
            <a:ext cx="9144000" cy="3051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