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BEFBF-306A-4BA5-A65B-F125FA95201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501962-A41A-45ED-A605-67FEBC77F3CA}">
      <dgm:prSet/>
      <dgm:spPr/>
      <dgm:t>
        <a:bodyPr/>
        <a:lstStyle/>
        <a:p>
          <a:r>
            <a:rPr lang="en-US"/>
            <a:t>EDA</a:t>
          </a:r>
        </a:p>
      </dgm:t>
    </dgm:pt>
    <dgm:pt modelId="{F27F0D4F-6A06-4584-993C-818DA1DD2D6D}" type="parTrans" cxnId="{685FED76-5D16-4198-89BF-D6F2EDDA3DF4}">
      <dgm:prSet/>
      <dgm:spPr/>
      <dgm:t>
        <a:bodyPr/>
        <a:lstStyle/>
        <a:p>
          <a:endParaRPr lang="en-US"/>
        </a:p>
      </dgm:t>
    </dgm:pt>
    <dgm:pt modelId="{6E8F8E74-EB4C-4913-8258-0F87DDF335D4}" type="sibTrans" cxnId="{685FED76-5D16-4198-89BF-D6F2EDDA3DF4}">
      <dgm:prSet/>
      <dgm:spPr/>
      <dgm:t>
        <a:bodyPr/>
        <a:lstStyle/>
        <a:p>
          <a:endParaRPr lang="en-US"/>
        </a:p>
      </dgm:t>
    </dgm:pt>
    <dgm:pt modelId="{E5630FBC-ACAB-4454-B260-D587D0D70712}">
      <dgm:prSet/>
      <dgm:spPr/>
      <dgm:t>
        <a:bodyPr/>
        <a:lstStyle/>
        <a:p>
          <a:r>
            <a:rPr lang="en-US" dirty="0"/>
            <a:t>Timeseries EDA</a:t>
          </a:r>
        </a:p>
      </dgm:t>
    </dgm:pt>
    <dgm:pt modelId="{75E6D4D4-1311-4576-9C63-F816668D977E}" type="parTrans" cxnId="{EB64C4FF-564D-44F1-9308-5FA864E292E4}">
      <dgm:prSet/>
      <dgm:spPr/>
      <dgm:t>
        <a:bodyPr/>
        <a:lstStyle/>
        <a:p>
          <a:endParaRPr lang="en-US"/>
        </a:p>
      </dgm:t>
    </dgm:pt>
    <dgm:pt modelId="{48B5D7B7-2D8F-4429-92E0-DDF52445CE66}" type="sibTrans" cxnId="{EB64C4FF-564D-44F1-9308-5FA864E292E4}">
      <dgm:prSet/>
      <dgm:spPr/>
      <dgm:t>
        <a:bodyPr/>
        <a:lstStyle/>
        <a:p>
          <a:endParaRPr lang="en-US"/>
        </a:p>
      </dgm:t>
    </dgm:pt>
    <dgm:pt modelId="{319DBEE0-6B35-4CBD-A360-C02CEA416776}">
      <dgm:prSet/>
      <dgm:spPr/>
      <dgm:t>
        <a:bodyPr/>
        <a:lstStyle/>
        <a:p>
          <a:r>
            <a:rPr lang="en-US"/>
            <a:t>Classification Models</a:t>
          </a:r>
        </a:p>
      </dgm:t>
    </dgm:pt>
    <dgm:pt modelId="{E2A0F89F-A4C3-445E-9B15-110A2BFD3AD8}" type="parTrans" cxnId="{18CCB7EF-13DC-4D9B-9676-862A050FBE09}">
      <dgm:prSet/>
      <dgm:spPr/>
      <dgm:t>
        <a:bodyPr/>
        <a:lstStyle/>
        <a:p>
          <a:endParaRPr lang="en-US"/>
        </a:p>
      </dgm:t>
    </dgm:pt>
    <dgm:pt modelId="{D54A513B-36AD-48E4-A8B0-6F422EFD9090}" type="sibTrans" cxnId="{18CCB7EF-13DC-4D9B-9676-862A050FBE09}">
      <dgm:prSet/>
      <dgm:spPr/>
      <dgm:t>
        <a:bodyPr/>
        <a:lstStyle/>
        <a:p>
          <a:endParaRPr lang="en-US"/>
        </a:p>
      </dgm:t>
    </dgm:pt>
    <dgm:pt modelId="{3CE4BFF5-7B3A-410E-9943-08C5C560ACF6}">
      <dgm:prSet/>
      <dgm:spPr/>
      <dgm:t>
        <a:bodyPr/>
        <a:lstStyle/>
        <a:p>
          <a:r>
            <a:rPr lang="en-US"/>
            <a:t>Evaluation of Models</a:t>
          </a:r>
        </a:p>
      </dgm:t>
    </dgm:pt>
    <dgm:pt modelId="{D1B2BC90-834B-4269-8437-BE39917522E9}" type="parTrans" cxnId="{4E3C3456-55D9-4E57-A18C-CBEDF9964A81}">
      <dgm:prSet/>
      <dgm:spPr/>
      <dgm:t>
        <a:bodyPr/>
        <a:lstStyle/>
        <a:p>
          <a:endParaRPr lang="en-US"/>
        </a:p>
      </dgm:t>
    </dgm:pt>
    <dgm:pt modelId="{867E15C3-C903-4F98-9834-EC4EC8C9E244}" type="sibTrans" cxnId="{4E3C3456-55D9-4E57-A18C-CBEDF9964A81}">
      <dgm:prSet/>
      <dgm:spPr/>
      <dgm:t>
        <a:bodyPr/>
        <a:lstStyle/>
        <a:p>
          <a:endParaRPr lang="en-US"/>
        </a:p>
      </dgm:t>
    </dgm:pt>
    <dgm:pt modelId="{7ADA3B82-BFF2-4E4E-B7DD-6A443A4CC920}">
      <dgm:prSet/>
      <dgm:spPr/>
      <dgm:t>
        <a:bodyPr/>
        <a:lstStyle/>
        <a:p>
          <a:r>
            <a:rPr lang="en-US"/>
            <a:t>Testing Models</a:t>
          </a:r>
        </a:p>
      </dgm:t>
    </dgm:pt>
    <dgm:pt modelId="{77F10E33-FCCC-47BA-9979-511EB63044FA}" type="parTrans" cxnId="{85B29B73-56C3-4195-866A-646658820F06}">
      <dgm:prSet/>
      <dgm:spPr/>
      <dgm:t>
        <a:bodyPr/>
        <a:lstStyle/>
        <a:p>
          <a:endParaRPr lang="en-US"/>
        </a:p>
      </dgm:t>
    </dgm:pt>
    <dgm:pt modelId="{D324A779-BF28-4652-840F-D5F23E8B7FD9}" type="sibTrans" cxnId="{85B29B73-56C3-4195-866A-646658820F06}">
      <dgm:prSet/>
      <dgm:spPr/>
      <dgm:t>
        <a:bodyPr/>
        <a:lstStyle/>
        <a:p>
          <a:endParaRPr lang="en-US"/>
        </a:p>
      </dgm:t>
    </dgm:pt>
    <dgm:pt modelId="{E8D74C29-F4A7-468C-B58D-7F3D87A7C63E}" type="pres">
      <dgm:prSet presAssocID="{7BDBEFBF-306A-4BA5-A65B-F125FA952015}" presName="vert0" presStyleCnt="0">
        <dgm:presLayoutVars>
          <dgm:dir/>
          <dgm:animOne val="branch"/>
          <dgm:animLvl val="lvl"/>
        </dgm:presLayoutVars>
      </dgm:prSet>
      <dgm:spPr/>
    </dgm:pt>
    <dgm:pt modelId="{B94427F6-D883-4FDA-8429-3CF5CEA90AAA}" type="pres">
      <dgm:prSet presAssocID="{87501962-A41A-45ED-A605-67FEBC77F3CA}" presName="thickLine" presStyleLbl="alignNode1" presStyleIdx="0" presStyleCnt="5"/>
      <dgm:spPr/>
    </dgm:pt>
    <dgm:pt modelId="{17FE1EC7-632C-4F9F-86FB-4E9D0D2EB8E8}" type="pres">
      <dgm:prSet presAssocID="{87501962-A41A-45ED-A605-67FEBC77F3CA}" presName="horz1" presStyleCnt="0"/>
      <dgm:spPr/>
    </dgm:pt>
    <dgm:pt modelId="{702FD10E-E1BE-480C-97A7-3D1691099FC1}" type="pres">
      <dgm:prSet presAssocID="{87501962-A41A-45ED-A605-67FEBC77F3CA}" presName="tx1" presStyleLbl="revTx" presStyleIdx="0" presStyleCnt="5"/>
      <dgm:spPr/>
    </dgm:pt>
    <dgm:pt modelId="{0C98FB0D-BF6C-4CFB-A1FD-6796FCC89B92}" type="pres">
      <dgm:prSet presAssocID="{87501962-A41A-45ED-A605-67FEBC77F3CA}" presName="vert1" presStyleCnt="0"/>
      <dgm:spPr/>
    </dgm:pt>
    <dgm:pt modelId="{6F62FA31-2BC9-4859-9300-0DF95BEEDBA0}" type="pres">
      <dgm:prSet presAssocID="{E5630FBC-ACAB-4454-B260-D587D0D70712}" presName="thickLine" presStyleLbl="alignNode1" presStyleIdx="1" presStyleCnt="5"/>
      <dgm:spPr/>
    </dgm:pt>
    <dgm:pt modelId="{E5E02FBA-C01E-4CA4-BDF2-2E86DAF102BD}" type="pres">
      <dgm:prSet presAssocID="{E5630FBC-ACAB-4454-B260-D587D0D70712}" presName="horz1" presStyleCnt="0"/>
      <dgm:spPr/>
    </dgm:pt>
    <dgm:pt modelId="{87ED26A0-C090-4C19-89B4-DB1A6AFDDCCA}" type="pres">
      <dgm:prSet presAssocID="{E5630FBC-ACAB-4454-B260-D587D0D70712}" presName="tx1" presStyleLbl="revTx" presStyleIdx="1" presStyleCnt="5"/>
      <dgm:spPr/>
    </dgm:pt>
    <dgm:pt modelId="{96D26F9E-21E9-4201-B579-B1FF780D5F51}" type="pres">
      <dgm:prSet presAssocID="{E5630FBC-ACAB-4454-B260-D587D0D70712}" presName="vert1" presStyleCnt="0"/>
      <dgm:spPr/>
    </dgm:pt>
    <dgm:pt modelId="{DA73643C-A614-4E1F-B9C8-48446744AB31}" type="pres">
      <dgm:prSet presAssocID="{319DBEE0-6B35-4CBD-A360-C02CEA416776}" presName="thickLine" presStyleLbl="alignNode1" presStyleIdx="2" presStyleCnt="5"/>
      <dgm:spPr/>
    </dgm:pt>
    <dgm:pt modelId="{4B3DA861-30A0-42A7-B75D-B4E45A94FE62}" type="pres">
      <dgm:prSet presAssocID="{319DBEE0-6B35-4CBD-A360-C02CEA416776}" presName="horz1" presStyleCnt="0"/>
      <dgm:spPr/>
    </dgm:pt>
    <dgm:pt modelId="{36C367F1-491B-41E8-ACB6-534BA7A09C50}" type="pres">
      <dgm:prSet presAssocID="{319DBEE0-6B35-4CBD-A360-C02CEA416776}" presName="tx1" presStyleLbl="revTx" presStyleIdx="2" presStyleCnt="5"/>
      <dgm:spPr/>
    </dgm:pt>
    <dgm:pt modelId="{11F79B47-B19C-4662-88EE-6EE016D2D04C}" type="pres">
      <dgm:prSet presAssocID="{319DBEE0-6B35-4CBD-A360-C02CEA416776}" presName="vert1" presStyleCnt="0"/>
      <dgm:spPr/>
    </dgm:pt>
    <dgm:pt modelId="{394C10F8-CB9B-4C23-896D-54087B644BFF}" type="pres">
      <dgm:prSet presAssocID="{3CE4BFF5-7B3A-410E-9943-08C5C560ACF6}" presName="thickLine" presStyleLbl="alignNode1" presStyleIdx="3" presStyleCnt="5"/>
      <dgm:spPr/>
    </dgm:pt>
    <dgm:pt modelId="{BCE26339-7659-40BA-B96D-5A6C6AB8699A}" type="pres">
      <dgm:prSet presAssocID="{3CE4BFF5-7B3A-410E-9943-08C5C560ACF6}" presName="horz1" presStyleCnt="0"/>
      <dgm:spPr/>
    </dgm:pt>
    <dgm:pt modelId="{3734F169-DB3D-4778-9390-243E32020B86}" type="pres">
      <dgm:prSet presAssocID="{3CE4BFF5-7B3A-410E-9943-08C5C560ACF6}" presName="tx1" presStyleLbl="revTx" presStyleIdx="3" presStyleCnt="5"/>
      <dgm:spPr/>
    </dgm:pt>
    <dgm:pt modelId="{DFFE890E-D073-402B-A4F4-29C597A1861B}" type="pres">
      <dgm:prSet presAssocID="{3CE4BFF5-7B3A-410E-9943-08C5C560ACF6}" presName="vert1" presStyleCnt="0"/>
      <dgm:spPr/>
    </dgm:pt>
    <dgm:pt modelId="{FB8C2B5C-AA66-41A5-ADC2-4E9C76272EB2}" type="pres">
      <dgm:prSet presAssocID="{7ADA3B82-BFF2-4E4E-B7DD-6A443A4CC920}" presName="thickLine" presStyleLbl="alignNode1" presStyleIdx="4" presStyleCnt="5"/>
      <dgm:spPr/>
    </dgm:pt>
    <dgm:pt modelId="{CBDDD7E6-2A52-4338-A4CD-94931936B403}" type="pres">
      <dgm:prSet presAssocID="{7ADA3B82-BFF2-4E4E-B7DD-6A443A4CC920}" presName="horz1" presStyleCnt="0"/>
      <dgm:spPr/>
    </dgm:pt>
    <dgm:pt modelId="{8783F891-E562-4A36-98C4-B57DD25DADD7}" type="pres">
      <dgm:prSet presAssocID="{7ADA3B82-BFF2-4E4E-B7DD-6A443A4CC920}" presName="tx1" presStyleLbl="revTx" presStyleIdx="4" presStyleCnt="5"/>
      <dgm:spPr/>
    </dgm:pt>
    <dgm:pt modelId="{02314F53-F282-4A90-BA70-265B94B46F4F}" type="pres">
      <dgm:prSet presAssocID="{7ADA3B82-BFF2-4E4E-B7DD-6A443A4CC920}" presName="vert1" presStyleCnt="0"/>
      <dgm:spPr/>
    </dgm:pt>
  </dgm:ptLst>
  <dgm:cxnLst>
    <dgm:cxn modelId="{96C8A703-8A27-4A4E-9553-B1D21F77F0D7}" type="presOf" srcId="{87501962-A41A-45ED-A605-67FEBC77F3CA}" destId="{702FD10E-E1BE-480C-97A7-3D1691099FC1}" srcOrd="0" destOrd="0" presId="urn:microsoft.com/office/officeart/2008/layout/LinedList"/>
    <dgm:cxn modelId="{96B4B063-57DA-48DC-8485-26B026357E7A}" type="presOf" srcId="{7ADA3B82-BFF2-4E4E-B7DD-6A443A4CC920}" destId="{8783F891-E562-4A36-98C4-B57DD25DADD7}" srcOrd="0" destOrd="0" presId="urn:microsoft.com/office/officeart/2008/layout/LinedList"/>
    <dgm:cxn modelId="{85B29B73-56C3-4195-866A-646658820F06}" srcId="{7BDBEFBF-306A-4BA5-A65B-F125FA952015}" destId="{7ADA3B82-BFF2-4E4E-B7DD-6A443A4CC920}" srcOrd="4" destOrd="0" parTransId="{77F10E33-FCCC-47BA-9979-511EB63044FA}" sibTransId="{D324A779-BF28-4652-840F-D5F23E8B7FD9}"/>
    <dgm:cxn modelId="{4E3C3456-55D9-4E57-A18C-CBEDF9964A81}" srcId="{7BDBEFBF-306A-4BA5-A65B-F125FA952015}" destId="{3CE4BFF5-7B3A-410E-9943-08C5C560ACF6}" srcOrd="3" destOrd="0" parTransId="{D1B2BC90-834B-4269-8437-BE39917522E9}" sibTransId="{867E15C3-C903-4F98-9834-EC4EC8C9E244}"/>
    <dgm:cxn modelId="{685FED76-5D16-4198-89BF-D6F2EDDA3DF4}" srcId="{7BDBEFBF-306A-4BA5-A65B-F125FA952015}" destId="{87501962-A41A-45ED-A605-67FEBC77F3CA}" srcOrd="0" destOrd="0" parTransId="{F27F0D4F-6A06-4584-993C-818DA1DD2D6D}" sibTransId="{6E8F8E74-EB4C-4913-8258-0F87DDF335D4}"/>
    <dgm:cxn modelId="{37E113A8-4453-4CC0-A0F7-5C91EFC54F40}" type="presOf" srcId="{319DBEE0-6B35-4CBD-A360-C02CEA416776}" destId="{36C367F1-491B-41E8-ACB6-534BA7A09C50}" srcOrd="0" destOrd="0" presId="urn:microsoft.com/office/officeart/2008/layout/LinedList"/>
    <dgm:cxn modelId="{E84B83AA-D8D0-4996-92A4-F595C41395F7}" type="presOf" srcId="{3CE4BFF5-7B3A-410E-9943-08C5C560ACF6}" destId="{3734F169-DB3D-4778-9390-243E32020B86}" srcOrd="0" destOrd="0" presId="urn:microsoft.com/office/officeart/2008/layout/LinedList"/>
    <dgm:cxn modelId="{EFEE29B2-1A1D-403C-84E5-CD0DA3791CD4}" type="presOf" srcId="{E5630FBC-ACAB-4454-B260-D587D0D70712}" destId="{87ED26A0-C090-4C19-89B4-DB1A6AFDDCCA}" srcOrd="0" destOrd="0" presId="urn:microsoft.com/office/officeart/2008/layout/LinedList"/>
    <dgm:cxn modelId="{CE9E7ADA-60A9-45E6-A331-46B565C9D273}" type="presOf" srcId="{7BDBEFBF-306A-4BA5-A65B-F125FA952015}" destId="{E8D74C29-F4A7-468C-B58D-7F3D87A7C63E}" srcOrd="0" destOrd="0" presId="urn:microsoft.com/office/officeart/2008/layout/LinedList"/>
    <dgm:cxn modelId="{18CCB7EF-13DC-4D9B-9676-862A050FBE09}" srcId="{7BDBEFBF-306A-4BA5-A65B-F125FA952015}" destId="{319DBEE0-6B35-4CBD-A360-C02CEA416776}" srcOrd="2" destOrd="0" parTransId="{E2A0F89F-A4C3-445E-9B15-110A2BFD3AD8}" sibTransId="{D54A513B-36AD-48E4-A8B0-6F422EFD9090}"/>
    <dgm:cxn modelId="{EB64C4FF-564D-44F1-9308-5FA864E292E4}" srcId="{7BDBEFBF-306A-4BA5-A65B-F125FA952015}" destId="{E5630FBC-ACAB-4454-B260-D587D0D70712}" srcOrd="1" destOrd="0" parTransId="{75E6D4D4-1311-4576-9C63-F816668D977E}" sibTransId="{48B5D7B7-2D8F-4429-92E0-DDF52445CE66}"/>
    <dgm:cxn modelId="{9728F9B5-414D-4FBE-954B-FC32BDC8FD6D}" type="presParOf" srcId="{E8D74C29-F4A7-468C-B58D-7F3D87A7C63E}" destId="{B94427F6-D883-4FDA-8429-3CF5CEA90AAA}" srcOrd="0" destOrd="0" presId="urn:microsoft.com/office/officeart/2008/layout/LinedList"/>
    <dgm:cxn modelId="{2B99231A-F575-4B5C-A540-68E3E2F409DE}" type="presParOf" srcId="{E8D74C29-F4A7-468C-B58D-7F3D87A7C63E}" destId="{17FE1EC7-632C-4F9F-86FB-4E9D0D2EB8E8}" srcOrd="1" destOrd="0" presId="urn:microsoft.com/office/officeart/2008/layout/LinedList"/>
    <dgm:cxn modelId="{BE190419-701D-436C-93AE-9E2A9A19B460}" type="presParOf" srcId="{17FE1EC7-632C-4F9F-86FB-4E9D0D2EB8E8}" destId="{702FD10E-E1BE-480C-97A7-3D1691099FC1}" srcOrd="0" destOrd="0" presId="urn:microsoft.com/office/officeart/2008/layout/LinedList"/>
    <dgm:cxn modelId="{7E36B3F2-078B-4E8B-AABD-373238C0CE22}" type="presParOf" srcId="{17FE1EC7-632C-4F9F-86FB-4E9D0D2EB8E8}" destId="{0C98FB0D-BF6C-4CFB-A1FD-6796FCC89B92}" srcOrd="1" destOrd="0" presId="urn:microsoft.com/office/officeart/2008/layout/LinedList"/>
    <dgm:cxn modelId="{AB7D4975-47F2-4BB1-BB3C-3D75670B4F36}" type="presParOf" srcId="{E8D74C29-F4A7-468C-B58D-7F3D87A7C63E}" destId="{6F62FA31-2BC9-4859-9300-0DF95BEEDBA0}" srcOrd="2" destOrd="0" presId="urn:microsoft.com/office/officeart/2008/layout/LinedList"/>
    <dgm:cxn modelId="{26455D17-046D-4687-92DD-043DEBFE0791}" type="presParOf" srcId="{E8D74C29-F4A7-468C-B58D-7F3D87A7C63E}" destId="{E5E02FBA-C01E-4CA4-BDF2-2E86DAF102BD}" srcOrd="3" destOrd="0" presId="urn:microsoft.com/office/officeart/2008/layout/LinedList"/>
    <dgm:cxn modelId="{58FAE26C-40F5-431B-9C73-F946DABE6DEA}" type="presParOf" srcId="{E5E02FBA-C01E-4CA4-BDF2-2E86DAF102BD}" destId="{87ED26A0-C090-4C19-89B4-DB1A6AFDDCCA}" srcOrd="0" destOrd="0" presId="urn:microsoft.com/office/officeart/2008/layout/LinedList"/>
    <dgm:cxn modelId="{93056386-D6AF-440F-92B2-CBB2B55E7586}" type="presParOf" srcId="{E5E02FBA-C01E-4CA4-BDF2-2E86DAF102BD}" destId="{96D26F9E-21E9-4201-B579-B1FF780D5F51}" srcOrd="1" destOrd="0" presId="urn:microsoft.com/office/officeart/2008/layout/LinedList"/>
    <dgm:cxn modelId="{CF99A62C-25F1-4EE1-A2A1-E750381AC032}" type="presParOf" srcId="{E8D74C29-F4A7-468C-B58D-7F3D87A7C63E}" destId="{DA73643C-A614-4E1F-B9C8-48446744AB31}" srcOrd="4" destOrd="0" presId="urn:microsoft.com/office/officeart/2008/layout/LinedList"/>
    <dgm:cxn modelId="{23C7FE3F-FACC-4596-B8A9-645501A3CCC5}" type="presParOf" srcId="{E8D74C29-F4A7-468C-B58D-7F3D87A7C63E}" destId="{4B3DA861-30A0-42A7-B75D-B4E45A94FE62}" srcOrd="5" destOrd="0" presId="urn:microsoft.com/office/officeart/2008/layout/LinedList"/>
    <dgm:cxn modelId="{A84F8D95-51A4-44A8-AFD9-362ADC642774}" type="presParOf" srcId="{4B3DA861-30A0-42A7-B75D-B4E45A94FE62}" destId="{36C367F1-491B-41E8-ACB6-534BA7A09C50}" srcOrd="0" destOrd="0" presId="urn:microsoft.com/office/officeart/2008/layout/LinedList"/>
    <dgm:cxn modelId="{A5D40796-49DE-4D2E-B90C-00D92B30094B}" type="presParOf" srcId="{4B3DA861-30A0-42A7-B75D-B4E45A94FE62}" destId="{11F79B47-B19C-4662-88EE-6EE016D2D04C}" srcOrd="1" destOrd="0" presId="urn:microsoft.com/office/officeart/2008/layout/LinedList"/>
    <dgm:cxn modelId="{5BCDE684-A20D-4F3A-83BF-7C8B2A46CB0C}" type="presParOf" srcId="{E8D74C29-F4A7-468C-B58D-7F3D87A7C63E}" destId="{394C10F8-CB9B-4C23-896D-54087B644BFF}" srcOrd="6" destOrd="0" presId="urn:microsoft.com/office/officeart/2008/layout/LinedList"/>
    <dgm:cxn modelId="{AB150416-C794-41FF-9764-08E9506237F9}" type="presParOf" srcId="{E8D74C29-F4A7-468C-B58D-7F3D87A7C63E}" destId="{BCE26339-7659-40BA-B96D-5A6C6AB8699A}" srcOrd="7" destOrd="0" presId="urn:microsoft.com/office/officeart/2008/layout/LinedList"/>
    <dgm:cxn modelId="{4A8BE045-1AF3-4160-AC3F-1F3B0CD8978C}" type="presParOf" srcId="{BCE26339-7659-40BA-B96D-5A6C6AB8699A}" destId="{3734F169-DB3D-4778-9390-243E32020B86}" srcOrd="0" destOrd="0" presId="urn:microsoft.com/office/officeart/2008/layout/LinedList"/>
    <dgm:cxn modelId="{E055BAD2-5DEA-4A47-8830-96E1E7C2FFEF}" type="presParOf" srcId="{BCE26339-7659-40BA-B96D-5A6C6AB8699A}" destId="{DFFE890E-D073-402B-A4F4-29C597A1861B}" srcOrd="1" destOrd="0" presId="urn:microsoft.com/office/officeart/2008/layout/LinedList"/>
    <dgm:cxn modelId="{272D84B8-D61D-429E-83F3-4BB11AA030CE}" type="presParOf" srcId="{E8D74C29-F4A7-468C-B58D-7F3D87A7C63E}" destId="{FB8C2B5C-AA66-41A5-ADC2-4E9C76272EB2}" srcOrd="8" destOrd="0" presId="urn:microsoft.com/office/officeart/2008/layout/LinedList"/>
    <dgm:cxn modelId="{D102FF82-3BEB-41AA-9D87-CF1358A4E676}" type="presParOf" srcId="{E8D74C29-F4A7-468C-B58D-7F3D87A7C63E}" destId="{CBDDD7E6-2A52-4338-A4CD-94931936B403}" srcOrd="9" destOrd="0" presId="urn:microsoft.com/office/officeart/2008/layout/LinedList"/>
    <dgm:cxn modelId="{728866A5-DF68-4B76-B38B-10730AC06E5A}" type="presParOf" srcId="{CBDDD7E6-2A52-4338-A4CD-94931936B403}" destId="{8783F891-E562-4A36-98C4-B57DD25DADD7}" srcOrd="0" destOrd="0" presId="urn:microsoft.com/office/officeart/2008/layout/LinedList"/>
    <dgm:cxn modelId="{BE72421A-7D9E-463B-8BBE-A0A5103A2681}" type="presParOf" srcId="{CBDDD7E6-2A52-4338-A4CD-94931936B403}" destId="{02314F53-F282-4A90-BA70-265B94B46F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427F6-D883-4FDA-8429-3CF5CEA90AAA}">
      <dsp:nvSpPr>
        <dsp:cNvPr id="0" name=""/>
        <dsp:cNvSpPr/>
      </dsp:nvSpPr>
      <dsp:spPr>
        <a:xfrm>
          <a:off x="0" y="451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FD10E-E1BE-480C-97A7-3D1691099FC1}">
      <dsp:nvSpPr>
        <dsp:cNvPr id="0" name=""/>
        <dsp:cNvSpPr/>
      </dsp:nvSpPr>
      <dsp:spPr>
        <a:xfrm>
          <a:off x="0" y="451"/>
          <a:ext cx="10168127" cy="738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EDA</a:t>
          </a:r>
        </a:p>
      </dsp:txBody>
      <dsp:txXfrm>
        <a:off x="0" y="451"/>
        <a:ext cx="10168127" cy="738823"/>
      </dsp:txXfrm>
    </dsp:sp>
    <dsp:sp modelId="{6F62FA31-2BC9-4859-9300-0DF95BEEDBA0}">
      <dsp:nvSpPr>
        <dsp:cNvPr id="0" name=""/>
        <dsp:cNvSpPr/>
      </dsp:nvSpPr>
      <dsp:spPr>
        <a:xfrm>
          <a:off x="0" y="739274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D26A0-C090-4C19-89B4-DB1A6AFDDCCA}">
      <dsp:nvSpPr>
        <dsp:cNvPr id="0" name=""/>
        <dsp:cNvSpPr/>
      </dsp:nvSpPr>
      <dsp:spPr>
        <a:xfrm>
          <a:off x="0" y="739274"/>
          <a:ext cx="10168127" cy="738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Timeseries EDA</a:t>
          </a:r>
        </a:p>
      </dsp:txBody>
      <dsp:txXfrm>
        <a:off x="0" y="739274"/>
        <a:ext cx="10168127" cy="738823"/>
      </dsp:txXfrm>
    </dsp:sp>
    <dsp:sp modelId="{DA73643C-A614-4E1F-B9C8-48446744AB31}">
      <dsp:nvSpPr>
        <dsp:cNvPr id="0" name=""/>
        <dsp:cNvSpPr/>
      </dsp:nvSpPr>
      <dsp:spPr>
        <a:xfrm>
          <a:off x="0" y="1478098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367F1-491B-41E8-ACB6-534BA7A09C50}">
      <dsp:nvSpPr>
        <dsp:cNvPr id="0" name=""/>
        <dsp:cNvSpPr/>
      </dsp:nvSpPr>
      <dsp:spPr>
        <a:xfrm>
          <a:off x="0" y="1478098"/>
          <a:ext cx="10168127" cy="738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Classification Models</a:t>
          </a:r>
        </a:p>
      </dsp:txBody>
      <dsp:txXfrm>
        <a:off x="0" y="1478098"/>
        <a:ext cx="10168127" cy="738823"/>
      </dsp:txXfrm>
    </dsp:sp>
    <dsp:sp modelId="{394C10F8-CB9B-4C23-896D-54087B644BFF}">
      <dsp:nvSpPr>
        <dsp:cNvPr id="0" name=""/>
        <dsp:cNvSpPr/>
      </dsp:nvSpPr>
      <dsp:spPr>
        <a:xfrm>
          <a:off x="0" y="2216921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4F169-DB3D-4778-9390-243E32020B86}">
      <dsp:nvSpPr>
        <dsp:cNvPr id="0" name=""/>
        <dsp:cNvSpPr/>
      </dsp:nvSpPr>
      <dsp:spPr>
        <a:xfrm>
          <a:off x="0" y="2216921"/>
          <a:ext cx="10168127" cy="738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Evaluation of Models</a:t>
          </a:r>
        </a:p>
      </dsp:txBody>
      <dsp:txXfrm>
        <a:off x="0" y="2216921"/>
        <a:ext cx="10168127" cy="738823"/>
      </dsp:txXfrm>
    </dsp:sp>
    <dsp:sp modelId="{FB8C2B5C-AA66-41A5-ADC2-4E9C76272EB2}">
      <dsp:nvSpPr>
        <dsp:cNvPr id="0" name=""/>
        <dsp:cNvSpPr/>
      </dsp:nvSpPr>
      <dsp:spPr>
        <a:xfrm>
          <a:off x="0" y="2955745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3F891-E562-4A36-98C4-B57DD25DADD7}">
      <dsp:nvSpPr>
        <dsp:cNvPr id="0" name=""/>
        <dsp:cNvSpPr/>
      </dsp:nvSpPr>
      <dsp:spPr>
        <a:xfrm>
          <a:off x="0" y="2955745"/>
          <a:ext cx="10168127" cy="738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Testing Models</a:t>
          </a:r>
        </a:p>
      </dsp:txBody>
      <dsp:txXfrm>
        <a:off x="0" y="2955745"/>
        <a:ext cx="10168127" cy="738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72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7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7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0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9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9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2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15" r:id="rId6"/>
    <p:sldLayoutId id="2147483811" r:id="rId7"/>
    <p:sldLayoutId id="2147483812" r:id="rId8"/>
    <p:sldLayoutId id="2147483813" r:id="rId9"/>
    <p:sldLayoutId id="2147483814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6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6953F-68A8-494F-8D09-5F5E1DBE5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210" y="1365472"/>
            <a:ext cx="10978470" cy="3564636"/>
          </a:xfrm>
        </p:spPr>
        <p:txBody>
          <a:bodyPr anchor="ctr">
            <a:normAutofit/>
          </a:bodyPr>
          <a:lstStyle/>
          <a:p>
            <a:r>
              <a:rPr lang="en-US" sz="8100" b="1" dirty="0">
                <a:latin typeface="Arial Rounded MT Bold" panose="020F0704030504030204" pitchFamily="34" charset="0"/>
              </a:rPr>
              <a:t>Fraudulent Transaction Detection</a:t>
            </a:r>
            <a:endParaRPr lang="en-IN" sz="81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C64AB-4760-4295-9FD5-8F69DA18C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45" y="5859463"/>
            <a:ext cx="10927080" cy="487235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2400" b="1" dirty="0"/>
              <a:t>Dixitha Kasturi</a:t>
            </a:r>
            <a:endParaRPr lang="en-IN" sz="2400" b="1" dirty="0"/>
          </a:p>
        </p:txBody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0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redit Card Fraud Detection: Top Solution in 2022 - SEON">
            <a:extLst>
              <a:ext uri="{FF2B5EF4-FFF2-40B4-BE49-F238E27FC236}">
                <a16:creationId xmlns:a16="http://schemas.microsoft.com/office/drawing/2014/main" id="{5E4335CA-9BB1-41BF-8030-05389D66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486" y="1008443"/>
            <a:ext cx="4186684" cy="418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6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B028-A622-4BCF-8894-FADBC608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666" y="739471"/>
            <a:ext cx="2184223" cy="818984"/>
          </a:xfrm>
        </p:spPr>
        <p:txBody>
          <a:bodyPr/>
          <a:lstStyle/>
          <a:p>
            <a:r>
              <a:rPr lang="en-US" b="1" dirty="0"/>
              <a:t>Aim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BAF3-23EA-4104-AC90-82EA718D2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10" y="2528514"/>
            <a:ext cx="11607579" cy="17174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Identify and Predict fraudulent transactions through classification and factors contributing to it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95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5B028-A622-4BCF-8894-FADBC608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BAF3-23EA-4104-AC90-82EA718D2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9" y="2146260"/>
            <a:ext cx="8431680" cy="4190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Source : Kaggle(Stimulated-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Sparkov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data generation tool)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Train set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( 1.2 million records,23 columns) Jan 2019-June 2020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Test set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(555k records, 23 columns) July 2020 – Dec 2020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Transaction details( Timestamp, amount, location, transaction ID)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Customer details( customer name, dob, location, job, gender, population of city)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Merchant data( Merchant name, location coordinates)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Target variable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is_fraud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( 0 – not fraudulent, 1 – fraudulent)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50373-394C-49C6-9ED6-44B70C1C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254" y="2221992"/>
            <a:ext cx="2648086" cy="38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4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5B028-A622-4BCF-8894-FADBC608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33FDB9B-094C-CE6F-B8E7-C3AE03B19C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568831"/>
              </p:ext>
            </p:extLst>
          </p:nvPr>
        </p:nvGraphicFramePr>
        <p:xfrm>
          <a:off x="745699" y="2399749"/>
          <a:ext cx="10168128" cy="369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10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2D7553-A6F9-44A4-A306-32C11E787E90}"/>
              </a:ext>
            </a:extLst>
          </p:cNvPr>
          <p:cNvSpPr txBox="1"/>
          <p:nvPr/>
        </p:nvSpPr>
        <p:spPr>
          <a:xfrm>
            <a:off x="405517" y="31966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EDA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9A7BB-7E0D-442C-856B-C16A9C709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30" y="1153440"/>
            <a:ext cx="2400423" cy="2006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EE48A4-4159-4643-BA98-401F0E6D2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758" y="382610"/>
            <a:ext cx="3378374" cy="3378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9CACA5-4EF2-4A76-85EE-21D22A62F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37" y="3404097"/>
            <a:ext cx="3511730" cy="3359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C612C2-6D75-4BE3-88D1-464D2466B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562" y="214982"/>
            <a:ext cx="4221921" cy="27677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A8028B-6FBE-409A-ADF6-F9FA6EEB9D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6758" y="4210589"/>
            <a:ext cx="3988005" cy="25210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693C56-9FF4-437B-8A46-7EC4D35C4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26" y="3435850"/>
            <a:ext cx="3988005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5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2D7553-A6F9-44A4-A306-32C11E787E90}"/>
              </a:ext>
            </a:extLst>
          </p:cNvPr>
          <p:cNvSpPr txBox="1"/>
          <p:nvPr/>
        </p:nvSpPr>
        <p:spPr>
          <a:xfrm>
            <a:off x="500932" y="437322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Series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ACA10-3365-4D80-9106-F8082DA51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28" y="955056"/>
            <a:ext cx="4523804" cy="2904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C5CD78-D217-4F3C-B941-781416932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289" y="955056"/>
            <a:ext cx="4816956" cy="31847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F8F3BC-D9F9-4875-925D-B8BE84691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04" y="4008374"/>
            <a:ext cx="4188366" cy="28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4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D7553-A6F9-44A4-A306-32C11E787E90}"/>
              </a:ext>
            </a:extLst>
          </p:cNvPr>
          <p:cNvSpPr txBox="1"/>
          <p:nvPr/>
        </p:nvSpPr>
        <p:spPr>
          <a:xfrm>
            <a:off x="838200" y="253397"/>
            <a:ext cx="10515600" cy="1273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FA837-BFDB-49EF-8DD1-2CC562F36DE0}"/>
              </a:ext>
            </a:extLst>
          </p:cNvPr>
          <p:cNvSpPr txBox="1"/>
          <p:nvPr/>
        </p:nvSpPr>
        <p:spPr>
          <a:xfrm>
            <a:off x="626850" y="1899601"/>
            <a:ext cx="10655387" cy="4772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Binary Target :</a:t>
            </a:r>
          </a:p>
          <a:p>
            <a:pPr marL="685800" lvl="1" indent="-457200">
              <a:lnSpc>
                <a:spcPct val="11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685800" lvl="1" indent="-457200">
              <a:lnSpc>
                <a:spcPct val="11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  <a:p>
            <a:pPr marL="685800" lvl="1" indent="-457200">
              <a:lnSpc>
                <a:spcPct val="11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</a:p>
          <a:p>
            <a:pPr marL="685800" lvl="1" indent="-457200">
              <a:lnSpc>
                <a:spcPct val="11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  <a:p>
            <a:pPr marL="2286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Parameter Tuning</a:t>
            </a:r>
          </a:p>
          <a:p>
            <a:pPr marL="2286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Cross Validation </a:t>
            </a:r>
          </a:p>
          <a:p>
            <a:pPr marL="228600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Evaluation Metrics  </a:t>
            </a:r>
          </a:p>
          <a:p>
            <a:pPr marL="685800" lvl="1" indent="-457200">
              <a:lnSpc>
                <a:spcPct val="11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marL="685800" lvl="1" indent="-457200">
              <a:lnSpc>
                <a:spcPct val="11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AUC – Area Under Curve of ROC(</a:t>
            </a:r>
            <a:r>
              <a:rPr lang="en-IN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receiver operating characteristic curve)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457200">
              <a:lnSpc>
                <a:spcPct val="11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Precision and Recall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28746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4381F"/>
      </a:dk2>
      <a:lt2>
        <a:srgbClr val="E8E2E3"/>
      </a:lt2>
      <a:accent1>
        <a:srgbClr val="2DB49E"/>
      </a:accent1>
      <a:accent2>
        <a:srgbClr val="22B760"/>
      </a:accent2>
      <a:accent3>
        <a:srgbClr val="2EB82F"/>
      </a:accent3>
      <a:accent4>
        <a:srgbClr val="5FB622"/>
      </a:accent4>
      <a:accent5>
        <a:srgbClr val="96AC2B"/>
      </a:accent5>
      <a:accent6>
        <a:srgbClr val="C29B24"/>
      </a:accent6>
      <a:hlink>
        <a:srgbClr val="6B8A2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158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Avenir Next LT Pro</vt:lpstr>
      <vt:lpstr>Calibri</vt:lpstr>
      <vt:lpstr>Roboto</vt:lpstr>
      <vt:lpstr>AccentBoxVTI</vt:lpstr>
      <vt:lpstr>Fraudulent Transaction Detection</vt:lpstr>
      <vt:lpstr>Aim</vt:lpstr>
      <vt:lpstr>Dataset</vt:lpstr>
      <vt:lpstr>Approach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Fraudulent Transaction Detection</dc:title>
  <dc:creator>Dixitha Kasturi</dc:creator>
  <cp:lastModifiedBy>Dixitha Kasturi</cp:lastModifiedBy>
  <cp:revision>9</cp:revision>
  <dcterms:created xsi:type="dcterms:W3CDTF">2022-04-20T04:57:02Z</dcterms:created>
  <dcterms:modified xsi:type="dcterms:W3CDTF">2022-04-20T22:14:20Z</dcterms:modified>
</cp:coreProperties>
</file>