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2" r:id="rId2"/>
    <p:sldId id="343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rche" userId="58ea3cfbf7f6997c" providerId="LiveId" clId="{9ABA14EA-4F96-4858-B9FE-E8C173B99FBD}"/>
    <pc:docChg chg="custSel modSld">
      <pc:chgData name="Michael Larche" userId="58ea3cfbf7f6997c" providerId="LiveId" clId="{9ABA14EA-4F96-4858-B9FE-E8C173B99FBD}" dt="2021-04-06T02:28:45.733" v="106" actId="114"/>
      <pc:docMkLst>
        <pc:docMk/>
      </pc:docMkLst>
      <pc:sldChg chg="modSp mod">
        <pc:chgData name="Michael Larche" userId="58ea3cfbf7f6997c" providerId="LiveId" clId="{9ABA14EA-4F96-4858-B9FE-E8C173B99FBD}" dt="2021-04-06T02:27:56.723" v="99" actId="6549"/>
        <pc:sldMkLst>
          <pc:docMk/>
          <pc:sldMk cId="2894107402" sldId="342"/>
        </pc:sldMkLst>
        <pc:spChg chg="mod">
          <ac:chgData name="Michael Larche" userId="58ea3cfbf7f6997c" providerId="LiveId" clId="{9ABA14EA-4F96-4858-B9FE-E8C173B99FBD}" dt="2021-04-06T02:27:56.723" v="99" actId="6549"/>
          <ac:spMkLst>
            <pc:docMk/>
            <pc:sldMk cId="2894107402" sldId="342"/>
            <ac:spMk id="3" creationId="{00000000-0000-0000-0000-000000000000}"/>
          </ac:spMkLst>
        </pc:spChg>
      </pc:sldChg>
      <pc:sldChg chg="modSp mod">
        <pc:chgData name="Michael Larche" userId="58ea3cfbf7f6997c" providerId="LiveId" clId="{9ABA14EA-4F96-4858-B9FE-E8C173B99FBD}" dt="2021-04-06T02:28:45.733" v="106" actId="114"/>
        <pc:sldMkLst>
          <pc:docMk/>
          <pc:sldMk cId="212096568" sldId="343"/>
        </pc:sldMkLst>
        <pc:spChg chg="mod">
          <ac:chgData name="Michael Larche" userId="58ea3cfbf7f6997c" providerId="LiveId" clId="{9ABA14EA-4F96-4858-B9FE-E8C173B99FBD}" dt="2021-04-06T02:28:45.733" v="106" actId="114"/>
          <ac:spMkLst>
            <pc:docMk/>
            <pc:sldMk cId="212096568" sldId="34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793" y="1035303"/>
            <a:ext cx="76764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48" y="5776940"/>
            <a:ext cx="1165802" cy="142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8" y="5528712"/>
            <a:ext cx="185428" cy="1726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30" y="5528712"/>
            <a:ext cx="1734656" cy="172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500" y="6454861"/>
            <a:ext cx="1992229" cy="3025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916589"/>
            <a:ext cx="745032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000" y="1868873"/>
            <a:ext cx="7394575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web.princeton.edu/perl/webw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9 – Recommended Reading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and Martin, Speech and Language Processing, 3</a:t>
            </a:r>
            <a:r>
              <a:rPr lang="en-US" b="0" i="0" baseline="30000" dirty="0">
                <a:solidFill>
                  <a:srgbClr val="282828"/>
                </a:solidFill>
                <a:effectLst/>
                <a:latin typeface="Proxima Nova"/>
              </a:rPr>
              <a:t>rd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edition.</a:t>
            </a:r>
          </a:p>
          <a:p>
            <a:pPr algn="l"/>
            <a:r>
              <a:rPr lang="en-US" dirty="0">
                <a:hlinkClick r:id="rId2"/>
              </a:rPr>
              <a:t>Speech and Language Processing (stanford.edu)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Chapter 11</a:t>
            </a:r>
            <a:r>
              <a:rPr lang="fr-FR" b="0" i="0" dirty="0">
                <a:solidFill>
                  <a:srgbClr val="282828"/>
                </a:solidFill>
                <a:effectLst/>
                <a:latin typeface="Proxima Nova"/>
              </a:rPr>
              <a:t> Machine Translation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solidFill>
                  <a:srgbClr val="282828"/>
                </a:solidFill>
                <a:latin typeface="Proxima Nova"/>
              </a:rPr>
              <a:t>Chapter 17 Information Extraction</a:t>
            </a:r>
            <a:r>
              <a:rPr lang="fr-FR" b="0" i="0" dirty="0">
                <a:solidFill>
                  <a:srgbClr val="282828"/>
                </a:solidFill>
                <a:effectLst/>
                <a:latin typeface="Proxima Nova"/>
              </a:rPr>
              <a:t> </a:t>
            </a:r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410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503" y="2014091"/>
            <a:ext cx="738030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9 - Resources</a:t>
            </a:r>
          </a:p>
          <a:p>
            <a:pPr algn="l"/>
            <a:endParaRPr lang="en-US" sz="1400" dirty="0">
              <a:solidFill>
                <a:srgbClr val="2278B5"/>
              </a:solidFill>
              <a:latin typeface="Proxima Nova"/>
              <a:hlinkClick r:id="rId2"/>
            </a:endParaRPr>
          </a:p>
          <a:p>
            <a:pPr algn="l"/>
            <a:r>
              <a:rPr lang="en-US" sz="1600" b="0" i="1" u="none" strike="noStrike" dirty="0">
                <a:solidFill>
                  <a:srgbClr val="2278B5"/>
                </a:solidFill>
                <a:effectLst/>
                <a:latin typeface="Proxima Nova"/>
              </a:rPr>
              <a:t>None</a:t>
            </a:r>
            <a:endParaRPr lang="en-US" sz="1600" b="0" i="1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209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Times New Roman</vt:lpstr>
      <vt:lpstr>Office Theme</vt:lpstr>
      <vt:lpstr>Natural Language Processing  IST 664/CIS 668</vt:lpstr>
      <vt:lpstr>Natural Language Processing  IST 664/CIS 668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IST 664/CIS 668</dc:title>
  <dc:creator>Michael Larche</dc:creator>
  <cp:lastModifiedBy>Michael Larche</cp:lastModifiedBy>
  <cp:revision>7</cp:revision>
  <dcterms:created xsi:type="dcterms:W3CDTF">2021-02-22T13:30:36Z</dcterms:created>
  <dcterms:modified xsi:type="dcterms:W3CDTF">2021-04-06T02:29:26Z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2021-02-22T00:00:00Z</vt:filetime>
  </property>
</Properties>
</file>