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11" r:id="rId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0208-0148-4024-ADDA-5B25F4BF152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ED266-72F8-4940-95AB-CFE79A9A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 err="1"/>
              <a:t>Tutotialpoint</a:t>
            </a:r>
            <a:r>
              <a:rPr lang="en-US"/>
              <a:t> [https://www.tutorialspoint.com/automata_theory/chomsky_classification_of_grammars.htm]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ED266-72F8-4940-95AB-CFE79A9A55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6414048" y="5776940"/>
            <a:ext cx="1165802" cy="14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7073908" y="5528712"/>
            <a:ext cx="185428" cy="17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7318230" y="5528712"/>
            <a:ext cx="1734656" cy="172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48500" y="6454861"/>
            <a:ext cx="1992229" cy="302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669544"/>
            <a:ext cx="7450327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6836" y="2222500"/>
            <a:ext cx="6327775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1</a:t>
            </a:r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9756777-4B5A-439F-919A-AB05522E42DA}"/>
              </a:ext>
            </a:extLst>
          </p:cNvPr>
          <p:cNvSpPr txBox="1">
            <a:spLocks/>
          </p:cNvSpPr>
          <p:nvPr/>
        </p:nvSpPr>
        <p:spPr>
          <a:xfrm>
            <a:off x="732855" y="914400"/>
            <a:ext cx="7467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0" i="0">
                <a:solidFill>
                  <a:srgbClr val="EE561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kern="0" spc="80" dirty="0"/>
              <a:t>Week 3 – Chomsky’s Hierarchy of Grammars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ACE3D-886C-48A0-A4AA-0CDE276E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29" y="1765636"/>
            <a:ext cx="4156212" cy="44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2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Larche</dc:creator>
  <cp:lastModifiedBy>Michael Larche</cp:lastModifiedBy>
  <cp:revision>12</cp:revision>
  <dcterms:created xsi:type="dcterms:W3CDTF">2021-02-09T16:27:25Z</dcterms:created>
  <dcterms:modified xsi:type="dcterms:W3CDTF">2021-02-24T12:06:47Z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2021-02-09T00:00:00Z</vt:filetime>
  </property>
</Properties>
</file>