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7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219" y="1656321"/>
            <a:ext cx="104952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SIH1702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Bail Reckoner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Smart Automation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NeoCodenex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502688" y="2252870"/>
            <a:ext cx="5831851" cy="1323439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bail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reckoner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is a valuable tool for the justice system, helping to ensure fairness and transparency in bail decisions. It utilizes data and algorithms to calculate a recommended bail amount, promoting objective and consistent decision- making.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NeoCodenex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42381" y="2491409"/>
            <a:ext cx="4731026" cy="258532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KEY COMPONENTS</a:t>
            </a:r>
          </a:p>
          <a:p>
            <a:r>
              <a:rPr lang="en-GB" b="1" dirty="0" smtClean="0"/>
              <a:t>Data Collection: </a:t>
            </a:r>
            <a:r>
              <a:rPr lang="en-GB" dirty="0" smtClean="0"/>
              <a:t>Compiling historical data on bail decisions is essential to establish a baseline for comparison.</a:t>
            </a:r>
          </a:p>
          <a:p>
            <a:r>
              <a:rPr lang="en-GB" b="1" dirty="0" smtClean="0"/>
              <a:t>Algorithmic Model: </a:t>
            </a:r>
            <a:r>
              <a:rPr lang="en-GB" dirty="0" smtClean="0"/>
              <a:t>An advanced algorithmic model analyzes the collected data and risk assessments to calculate a recommended bail amount, taking into account individual circumstances.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688" y="4371261"/>
            <a:ext cx="5831851" cy="92333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Objective: </a:t>
            </a:r>
            <a:r>
              <a:rPr lang="en-GB" dirty="0" smtClean="0"/>
              <a:t>The primary objective is to streamline and enhance the bail decision- making process in </a:t>
            </a:r>
            <a:r>
              <a:rPr lang="en-GB" dirty="0" err="1" smtClean="0"/>
              <a:t>indian</a:t>
            </a:r>
            <a:r>
              <a:rPr lang="en-GB" dirty="0" smtClean="0"/>
              <a:t> courts through the use of artificial intelligences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131870"/>
            <a:ext cx="5380383" cy="1754326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Frontend: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React.js, Tailwind CSS,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Javascript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Backend: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Node.js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Django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Database: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Firebase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Authentication: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JWT, OAuth2.0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Control: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GitHub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16521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NeoCodenex</a:t>
            </a:r>
            <a:endParaRPr lang="en-US" sz="1050" dirty="0" smtClean="0"/>
          </a:p>
        </p:txBody>
      </p:sp>
      <p:pic>
        <p:nvPicPr>
          <p:cNvPr id="6" name="Picture 5" descr="WhatsApp Image 2024-09-14 at 18.30.29_cfa5cd7b.jpg"/>
          <p:cNvPicPr>
            <a:picLocks noChangeAspect="1"/>
          </p:cNvPicPr>
          <p:nvPr/>
        </p:nvPicPr>
        <p:blipFill>
          <a:blip r:embed="rId4"/>
          <a:srcRect t="19911" b="3987"/>
          <a:stretch>
            <a:fillRect/>
          </a:stretch>
        </p:blipFill>
        <p:spPr>
          <a:xfrm>
            <a:off x="6299043" y="2504660"/>
            <a:ext cx="5751443" cy="3538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1374" y="2131870"/>
            <a:ext cx="4518991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Bail </a:t>
            </a:r>
            <a:r>
              <a:rPr lang="en-GB" b="1" dirty="0" err="1" smtClean="0">
                <a:solidFill>
                  <a:schemeClr val="accent5">
                    <a:lumMod val="50000"/>
                  </a:schemeClr>
                </a:solidFill>
              </a:rPr>
              <a:t>Reckoner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 Workflow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603517"/>
            <a:ext cx="5711687" cy="304698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GB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Availability:</a:t>
            </a:r>
            <a:r>
              <a:rPr lang="en-GB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There is sufficient data available from legal databases like NCRB, Indian Kanoon, and court records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GB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Integration with E-Courts: </a:t>
            </a:r>
            <a:r>
              <a:rPr lang="en-GB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existing E-Courts Mission Mode Project provides a digital platform for managing court cases.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GB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Acceptance by Legal Community: </a:t>
            </a:r>
            <a:r>
              <a:rPr lang="en-GB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Judges and lawyers might be resistant to relying on a digital system for bail decisions.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GB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Integration with Future Reforms:</a:t>
            </a:r>
            <a:r>
              <a:rPr lang="en-GB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As judicial reforms continue, the bail </a:t>
            </a:r>
            <a:r>
              <a:rPr lang="en-GB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reckoner</a:t>
            </a:r>
            <a:r>
              <a:rPr lang="en-GB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can be adapted to align with any new laws or guidelines.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NeoCodenex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57392" y="1603517"/>
            <a:ext cx="4757530" cy="230832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Potential challenges and risk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Judicial Hesitation: </a:t>
            </a:r>
            <a:r>
              <a:rPr lang="en-GB" dirty="0" smtClean="0"/>
              <a:t>Judges may be resistant to relying on an AI-based system for decision-making.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Incomplete or Inaccurate Data</a:t>
            </a:r>
            <a:r>
              <a:rPr lang="en-GB" dirty="0" smtClean="0"/>
              <a:t>: The success of the system relies on access to accurate and comprehensive legal data, which may not always be available.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983896" y="4202088"/>
            <a:ext cx="4598504" cy="175432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Strategies to overcome these challenges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Engage Stakeholders Early Conduct workshops and training sessions with judges, lawyers, and court clerks.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Use machine learning techniques to fill gaps in missing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361672" y="1696276"/>
            <a:ext cx="6008694" cy="341632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defRPr/>
            </a:pP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BENEFITS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GB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Efficiency: </a:t>
            </a:r>
            <a:r>
              <a:rPr lang="en-GB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Accelerates bail decisions, reducing court backlogs.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GB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Fairness: </a:t>
            </a:r>
            <a:r>
              <a:rPr lang="en-GB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Ensures more consistent and unbiased bail outcomes.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GB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Transparency: </a:t>
            </a:r>
            <a:r>
              <a:rPr lang="en-GB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Increases public trust in the judicial process.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GB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Human Rights: </a:t>
            </a:r>
            <a:r>
              <a:rPr lang="en-GB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Protects individual rights by reducing unnecessary pre-trial detention.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GB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 Impact: </a:t>
            </a:r>
            <a:r>
              <a:rPr lang="en-GB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Lowers costs for courts, law enforcement, and defendants, and prevents job loss for detainees.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NeoCodenex</a:t>
            </a:r>
            <a:endParaRPr lang="en-IN" sz="1050" dirty="0"/>
          </a:p>
        </p:txBody>
      </p:sp>
      <p:sp>
        <p:nvSpPr>
          <p:cNvPr id="7" name="Rectangle 6"/>
          <p:cNvSpPr/>
          <p:nvPr/>
        </p:nvSpPr>
        <p:spPr>
          <a:xfrm>
            <a:off x="329773" y="1696278"/>
            <a:ext cx="4731026" cy="175432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IMPACT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Reduction in Pre-Trial Detention.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Protecting personal liberty.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Strengthened Public Trust in the Judicial System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Reduced Perception of Bias</a:t>
            </a:r>
          </a:p>
          <a:p>
            <a:endParaRPr lang="en-GB" dirty="0"/>
          </a:p>
        </p:txBody>
      </p:sp>
      <p:pic>
        <p:nvPicPr>
          <p:cNvPr id="9" name="Picture 8" descr="OIP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09" y="3711436"/>
            <a:ext cx="4189218" cy="28455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59860" y="1956147"/>
            <a:ext cx="607102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ode of Criminal Procedure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CrPC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):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This is the law that governs the process of criminal trials in India, including the procedure for granting bail.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AI in Criminal Justice: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Research papers on AI models in predictive justice and legal decision-making.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err="1"/>
              <a:t>NeoCodenex</a:t>
            </a:r>
            <a:endParaRPr lang="en-IN" sz="105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077D830-D870-DDA9-7648-F2D636888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110" y="1615977"/>
            <a:ext cx="3879601" cy="38796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7620</TotalTime>
  <Words>435</Words>
  <Application>Microsoft Office PowerPoint</Application>
  <PresentationFormat>Custom</PresentationFormat>
  <Paragraphs>60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Rishab Sharma</cp:lastModifiedBy>
  <cp:revision>164</cp:revision>
  <dcterms:created xsi:type="dcterms:W3CDTF">2013-12-12T18:46:50Z</dcterms:created>
  <dcterms:modified xsi:type="dcterms:W3CDTF">2024-09-14T17:51:36Z</dcterms:modified>
</cp:coreProperties>
</file>