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147482725" r:id="rId2"/>
    <p:sldId id="289" r:id="rId3"/>
    <p:sldId id="297" r:id="rId4"/>
    <p:sldId id="299" r:id="rId5"/>
    <p:sldId id="300" r:id="rId6"/>
    <p:sldId id="291" r:id="rId7"/>
    <p:sldId id="287" r:id="rId8"/>
    <p:sldId id="295" r:id="rId9"/>
    <p:sldId id="292" r:id="rId10"/>
    <p:sldId id="288" r:id="rId11"/>
    <p:sldId id="259" r:id="rId12"/>
    <p:sldId id="264" r:id="rId13"/>
    <p:sldId id="290" r:id="rId14"/>
    <p:sldId id="278" r:id="rId15"/>
    <p:sldId id="258" r:id="rId16"/>
    <p:sldId id="260" r:id="rId17"/>
    <p:sldId id="263" r:id="rId18"/>
    <p:sldId id="274" r:id="rId19"/>
    <p:sldId id="2147469887" r:id="rId20"/>
    <p:sldId id="2147469889" r:id="rId21"/>
    <p:sldId id="282" r:id="rId22"/>
    <p:sldId id="283" r:id="rId23"/>
    <p:sldId id="285" r:id="rId24"/>
    <p:sldId id="270"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Module 2" id="{401A9C47-9210-4949-9B75-6502A5A86526}">
          <p14:sldIdLst>
            <p14:sldId id="2147482725"/>
            <p14:sldId id="289"/>
            <p14:sldId id="297"/>
            <p14:sldId id="299"/>
            <p14:sldId id="300"/>
            <p14:sldId id="291"/>
            <p14:sldId id="287"/>
            <p14:sldId id="295"/>
            <p14:sldId id="292"/>
            <p14:sldId id="288"/>
            <p14:sldId id="259"/>
            <p14:sldId id="264"/>
            <p14:sldId id="290"/>
            <p14:sldId id="278"/>
            <p14:sldId id="258"/>
            <p14:sldId id="260"/>
            <p14:sldId id="263"/>
            <p14:sldId id="274"/>
            <p14:sldId id="2147469887"/>
            <p14:sldId id="2147469889"/>
            <p14:sldId id="282"/>
            <p14:sldId id="283"/>
            <p14:sldId id="285"/>
            <p14:sldId id="270"/>
          </p14:sldIdLst>
        </p14:section>
        <p14:section name="Default Section" id="{31FFC1AF-D9EF-42B6-BAD3-A46BCFFA2EB9}">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50" d="100"/>
          <a:sy n="150" d="100"/>
        </p:scale>
        <p:origin x="654"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0FD0E8-481C-46D6-8F15-5E905B37CBE2}" type="datetimeFigureOut">
              <a:rPr lang="en-GB" smtClean="0"/>
              <a:t>15/05/2025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F9CCD5-DDCB-4C14-9E85-11A51B213E90}" type="slidenum">
              <a:rPr lang="en-GB" smtClean="0"/>
              <a:t>‹#›</a:t>
            </a:fld>
            <a:endParaRPr lang="en-GB"/>
          </a:p>
        </p:txBody>
      </p:sp>
    </p:spTree>
    <p:extLst>
      <p:ext uri="{BB962C8B-B14F-4D97-AF65-F5344CB8AC3E}">
        <p14:creationId xmlns:p14="http://schemas.microsoft.com/office/powerpoint/2010/main" val="34464490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learn.microsoft.com/en-us/purview/microsoft-purview-connector-overview"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1CA5B6-FB41-E029-A787-B8298659B0F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3F47D74-4AA5-17CB-27A1-D35A1FE23E4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2314D7D-36C6-E4A3-ECDC-51E1714A12FD}"/>
              </a:ext>
            </a:extLst>
          </p:cNvPr>
          <p:cNvSpPr>
            <a:spLocks noGrp="1"/>
          </p:cNvSpPr>
          <p:nvPr>
            <p:ph type="body" idx="1"/>
          </p:nvPr>
        </p:nvSpPr>
        <p:spPr/>
        <p:txBody>
          <a:bodyPr/>
          <a:lstStyle/>
          <a:p>
            <a:endParaRPr lang="en-US"/>
          </a:p>
        </p:txBody>
      </p:sp>
      <p:sp>
        <p:nvSpPr>
          <p:cNvPr id="4" name="Header Placeholder 3">
            <a:extLst>
              <a:ext uri="{FF2B5EF4-FFF2-40B4-BE49-F238E27FC236}">
                <a16:creationId xmlns:a16="http://schemas.microsoft.com/office/drawing/2014/main" id="{5330D910-2448-D0DF-AA23-392B517F4988}"/>
              </a:ext>
            </a:extLst>
          </p:cNvPr>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
        <p:nvSpPr>
          <p:cNvPr id="5" name="Footer Placeholder 4">
            <a:extLst>
              <a:ext uri="{FF2B5EF4-FFF2-40B4-BE49-F238E27FC236}">
                <a16:creationId xmlns:a16="http://schemas.microsoft.com/office/drawing/2014/main" id="{47E3C2FC-5245-8DF1-ADFE-ECAF9F45A1BF}"/>
              </a:ext>
            </a:extLst>
          </p:cNvPr>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Aptos" panose="02110004020202020204"/>
                <a:ea typeface="Segoe UI" pitchFamily="34" charset="0"/>
                <a:cs typeface="+mn-cs"/>
              </a:rPr>
              <a:t>© Microsoft Corporation. All rights reserved. MICROSOFT MAKES NO WARRANTIES, EXPRESS, IMPLIED OR STATUTORY, AS TO THE INFORMATION IN THIS PRESENTATION.</a:t>
            </a:r>
          </a:p>
        </p:txBody>
      </p:sp>
      <p:sp>
        <p:nvSpPr>
          <p:cNvPr id="6" name="Date Placeholder 5">
            <a:extLst>
              <a:ext uri="{FF2B5EF4-FFF2-40B4-BE49-F238E27FC236}">
                <a16:creationId xmlns:a16="http://schemas.microsoft.com/office/drawing/2014/main" id="{B4E756A3-7C88-5162-2974-B7FC6275E004}"/>
              </a:ext>
            </a:extLst>
          </p:cNvPr>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C61DAB-D93E-49CA-B245-379601CFE8D0}" type="datetime8">
              <a:rPr kumimoji="0" lang="en-US"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5/15/2025 9:14 AM</a:t>
            </a:fld>
            <a:endParaRPr kumimoji="0" lang="en-US"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
        <p:nvSpPr>
          <p:cNvPr id="7" name="Slide Number Placeholder 6">
            <a:extLst>
              <a:ext uri="{FF2B5EF4-FFF2-40B4-BE49-F238E27FC236}">
                <a16:creationId xmlns:a16="http://schemas.microsoft.com/office/drawing/2014/main" id="{4CA2E700-85EB-DA0F-A845-57DB811677D4}"/>
              </a:ext>
            </a:extLst>
          </p:cNvPr>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7304374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E1DA3B-2F17-9D74-9802-8FD5751F894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A30E54F-B5E6-7803-7508-05F6AE22B5F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919853F-4AE2-8B56-6A1E-4B31C5433565}"/>
              </a:ext>
            </a:extLst>
          </p:cNvPr>
          <p:cNvSpPr>
            <a:spLocks noGrp="1"/>
          </p:cNvSpPr>
          <p:nvPr>
            <p:ph type="body" idx="1"/>
          </p:nvPr>
        </p:nvSpPr>
        <p:spPr/>
        <p:txBody>
          <a:bodyPr/>
          <a:lstStyle/>
          <a:p>
            <a:pPr algn="l"/>
            <a:r>
              <a:rPr lang="en-GB" b="0" i="0">
                <a:solidFill>
                  <a:srgbClr val="242424"/>
                </a:solidFill>
                <a:effectLst/>
                <a:latin typeface="Segoe UI" panose="020B0502040204020203" pitchFamily="34" charset="0"/>
              </a:rPr>
              <a:t>Slides need work</a:t>
            </a:r>
          </a:p>
          <a:p>
            <a:pPr algn="l"/>
            <a:endParaRPr lang="en-GB" b="0" i="0">
              <a:solidFill>
                <a:srgbClr val="242424"/>
              </a:solidFill>
              <a:effectLst/>
              <a:latin typeface="Segoe UI" panose="020B0502040204020203" pitchFamily="34" charset="0"/>
            </a:endParaRPr>
          </a:p>
          <a:p>
            <a:pPr>
              <a:buNone/>
            </a:pPr>
            <a:r>
              <a:rPr lang="en-GB" b="1"/>
              <a:t>Top-Level Overview</a:t>
            </a:r>
          </a:p>
          <a:p>
            <a:pPr>
              <a:buNone/>
            </a:pPr>
            <a:r>
              <a:rPr lang="en-GB"/>
              <a:t>"This entire diagram represents the Microsoft Purview </a:t>
            </a:r>
            <a:r>
              <a:rPr lang="en-GB" b="1"/>
              <a:t>Tenant</a:t>
            </a:r>
            <a:r>
              <a:rPr lang="en-GB"/>
              <a:t>. Everything within it operates under a single logical governance and data estate health view.“</a:t>
            </a:r>
          </a:p>
          <a:p>
            <a:pPr>
              <a:buNone/>
            </a:pPr>
            <a:endParaRPr lang="en-GB"/>
          </a:p>
          <a:p>
            <a:pPr>
              <a:buNone/>
            </a:pPr>
            <a:endParaRPr lang="en-GB"/>
          </a:p>
          <a:p>
            <a:pPr>
              <a:buNone/>
            </a:pPr>
            <a:endParaRPr lang="en-GB"/>
          </a:p>
          <a:p>
            <a:pPr>
              <a:buNone/>
            </a:pPr>
            <a:r>
              <a:rPr lang="en-GB" b="1" err="1"/>
              <a:t>Catalog</a:t>
            </a:r>
            <a:r>
              <a:rPr lang="en-GB" b="1"/>
              <a:t> and Data Estate Health</a:t>
            </a:r>
          </a:p>
          <a:p>
            <a:pPr>
              <a:buNone/>
            </a:pPr>
            <a:r>
              <a:rPr lang="en-GB"/>
              <a:t>"At the top level, we have the </a:t>
            </a:r>
            <a:r>
              <a:rPr lang="en-GB" b="1" err="1"/>
              <a:t>Catalog</a:t>
            </a:r>
            <a:r>
              <a:rPr lang="en-GB" b="1"/>
              <a:t> and Data Estate Health</a:t>
            </a:r>
            <a:r>
              <a:rPr lang="en-GB"/>
              <a:t> view. This is where Purview provides high-level insights across your data estate, enabling better decision-making.“</a:t>
            </a:r>
          </a:p>
          <a:p>
            <a:pPr>
              <a:buNone/>
            </a:pPr>
            <a:endParaRPr lang="en-GB"/>
          </a:p>
          <a:p>
            <a:pPr>
              <a:buNone/>
            </a:pPr>
            <a:r>
              <a:rPr lang="en-GB" b="1"/>
              <a:t>Governance Domains</a:t>
            </a:r>
          </a:p>
          <a:p>
            <a:pPr>
              <a:buNone/>
            </a:pPr>
            <a:r>
              <a:rPr lang="en-GB"/>
              <a:t>"Within the tenant, we define </a:t>
            </a:r>
            <a:r>
              <a:rPr lang="en-GB" b="1"/>
              <a:t>Governance Domains</a:t>
            </a:r>
            <a:r>
              <a:rPr lang="en-GB"/>
              <a:t>. These can be our business-aligned areas of responsibility, such as HR, Finance, or Marketing. Each domain contains its own:</a:t>
            </a:r>
          </a:p>
          <a:p>
            <a:pPr>
              <a:buFont typeface="Arial" panose="020B0604020202020204" pitchFamily="34" charset="0"/>
              <a:buChar char="•"/>
            </a:pPr>
            <a:r>
              <a:rPr lang="en-GB" b="1"/>
              <a:t>Critical Data Elements</a:t>
            </a:r>
            <a:r>
              <a:rPr lang="en-GB"/>
              <a:t>, which are the key data items necessary for business operations.</a:t>
            </a:r>
          </a:p>
          <a:p>
            <a:pPr>
              <a:buFont typeface="Arial" panose="020B0604020202020204" pitchFamily="34" charset="0"/>
              <a:buChar char="•"/>
            </a:pPr>
            <a:r>
              <a:rPr lang="en-GB" b="1"/>
              <a:t>Glossary Terms</a:t>
            </a:r>
            <a:r>
              <a:rPr lang="en-GB"/>
              <a:t>, which define shared vocabulary used across the organisation.</a:t>
            </a:r>
          </a:p>
          <a:p>
            <a:pPr>
              <a:buFont typeface="Arial" panose="020B0604020202020204" pitchFamily="34" charset="0"/>
              <a:buChar char="•"/>
            </a:pPr>
            <a:r>
              <a:rPr lang="en-GB"/>
              <a:t>And they're managed by </a:t>
            </a:r>
            <a:r>
              <a:rPr lang="en-GB" b="1"/>
              <a:t>Glossary Teams</a:t>
            </a:r>
            <a:r>
              <a:rPr lang="en-GB"/>
              <a:t>, ensuring the right people are maintaining these definitions.“</a:t>
            </a:r>
          </a:p>
          <a:p>
            <a:pPr>
              <a:buFont typeface="Arial" panose="020B0604020202020204" pitchFamily="34" charset="0"/>
              <a:buChar char="•"/>
            </a:pPr>
            <a:endParaRPr lang="en-GB"/>
          </a:p>
          <a:p>
            <a:pPr>
              <a:buNone/>
            </a:pPr>
            <a:r>
              <a:rPr lang="en-GB" b="1"/>
              <a:t>Data Products</a:t>
            </a:r>
          </a:p>
          <a:p>
            <a:pPr>
              <a:buNone/>
            </a:pPr>
            <a:r>
              <a:rPr lang="en-GB"/>
              <a:t>"Inside each governance domain, we have </a:t>
            </a:r>
            <a:r>
              <a:rPr lang="en-GB" b="1"/>
              <a:t>Data Products</a:t>
            </a:r>
            <a:r>
              <a:rPr lang="en-GB"/>
              <a:t>. Think of these as curated, high-quality, reusable data assets. Each product includes:</a:t>
            </a:r>
          </a:p>
          <a:p>
            <a:pPr>
              <a:buFont typeface="Arial" panose="020B0604020202020204" pitchFamily="34" charset="0"/>
              <a:buChar char="•"/>
            </a:pPr>
            <a:r>
              <a:rPr lang="en-GB" b="1"/>
              <a:t>Datasets</a:t>
            </a:r>
            <a:r>
              <a:rPr lang="en-GB"/>
              <a:t>, like tables or files,</a:t>
            </a:r>
          </a:p>
          <a:p>
            <a:pPr>
              <a:buFont typeface="Arial" panose="020B0604020202020204" pitchFamily="34" charset="0"/>
              <a:buChar char="•"/>
            </a:pPr>
            <a:r>
              <a:rPr lang="en-GB" b="1"/>
              <a:t>Dashboards/Reports</a:t>
            </a:r>
            <a:r>
              <a:rPr lang="en-GB"/>
              <a:t>, which are our business insights,</a:t>
            </a:r>
          </a:p>
          <a:p>
            <a:pPr>
              <a:buFont typeface="Arial" panose="020B0604020202020204" pitchFamily="34" charset="0"/>
              <a:buChar char="•"/>
            </a:pPr>
            <a:r>
              <a:rPr lang="en-GB"/>
              <a:t>And </a:t>
            </a:r>
            <a:r>
              <a:rPr lang="en-GB" b="1"/>
              <a:t>Models</a:t>
            </a:r>
            <a:r>
              <a:rPr lang="en-GB"/>
              <a:t>, such as </a:t>
            </a:r>
            <a:r>
              <a:rPr lang="en-GB" err="1"/>
              <a:t>powerbi</a:t>
            </a:r>
            <a:r>
              <a:rPr lang="en-GB"/>
              <a:t> semantic models.“</a:t>
            </a:r>
          </a:p>
          <a:p>
            <a:pPr>
              <a:buFont typeface="Arial" panose="020B0604020202020204" pitchFamily="34" charset="0"/>
              <a:buChar char="•"/>
            </a:pPr>
            <a:endParaRPr lang="en-GB"/>
          </a:p>
          <a:p>
            <a:pPr>
              <a:buNone/>
            </a:pPr>
            <a:r>
              <a:rPr lang="en-GB" b="1"/>
              <a:t>Data Map (Bottom Section)</a:t>
            </a:r>
          </a:p>
          <a:p>
            <a:pPr>
              <a:buNone/>
            </a:pPr>
            <a:r>
              <a:rPr lang="en-GB"/>
              <a:t>"At the foundation of this structure is the </a:t>
            </a:r>
            <a:r>
              <a:rPr lang="en-GB" b="1"/>
              <a:t>Data Map</a:t>
            </a:r>
            <a:r>
              <a:rPr lang="en-GB"/>
              <a:t>, where the technical implementation resides. This is where you integrate with actual data sources."</a:t>
            </a:r>
          </a:p>
          <a:p>
            <a:pPr>
              <a:buNone/>
            </a:pPr>
            <a:r>
              <a:rPr lang="en-GB" b="1"/>
              <a:t>Technical Domains</a:t>
            </a:r>
          </a:p>
          <a:p>
            <a:pPr>
              <a:buNone/>
            </a:pPr>
            <a:r>
              <a:rPr lang="en-GB"/>
              <a:t>"Each tenant can have up to </a:t>
            </a:r>
            <a:r>
              <a:rPr lang="en-GB" b="1"/>
              <a:t>5 Technical Domains</a:t>
            </a:r>
            <a:r>
              <a:rPr lang="en-GB"/>
              <a:t>, which were previously known as 'Purview Accounts'. These are typically aligned to platform teams or IT units and consist of one or more </a:t>
            </a:r>
            <a:r>
              <a:rPr lang="en-GB" b="1"/>
              <a:t>Collections</a:t>
            </a:r>
            <a:r>
              <a:rPr lang="en-GB"/>
              <a:t>, which represent groups of scanned assets."</a:t>
            </a:r>
          </a:p>
          <a:p>
            <a:r>
              <a:rPr lang="en-GB"/>
              <a:t>"Technical domains power the governance domains by surfacing metadata from source systems. So, governance is layered </a:t>
            </a:r>
            <a:r>
              <a:rPr lang="en-GB" i="1"/>
              <a:t>on top</a:t>
            </a:r>
            <a:r>
              <a:rPr lang="en-GB"/>
              <a:t> of the technical structure."</a:t>
            </a:r>
          </a:p>
          <a:p>
            <a:pPr algn="l"/>
            <a:endParaRPr lang="en-GB" b="0" i="0">
              <a:solidFill>
                <a:srgbClr val="242424"/>
              </a:solidFill>
              <a:effectLst/>
              <a:latin typeface="Segoe UI" panose="020B0502040204020203" pitchFamily="34" charset="0"/>
            </a:endParaRPr>
          </a:p>
          <a:p>
            <a:pPr algn="l"/>
            <a:r>
              <a:rPr lang="en-GB" b="0" i="0">
                <a:solidFill>
                  <a:srgbClr val="242424"/>
                </a:solidFill>
                <a:effectLst/>
                <a:latin typeface="Segoe UI" panose="020B0502040204020203" pitchFamily="34" charset="0"/>
              </a:rPr>
              <a:t>Closing summary:</a:t>
            </a:r>
          </a:p>
          <a:p>
            <a:pPr algn="l"/>
            <a:endParaRPr lang="en-GB" b="0" i="0">
              <a:solidFill>
                <a:srgbClr val="242424"/>
              </a:solidFill>
              <a:effectLst/>
              <a:latin typeface="Segoe UI" panose="020B0502040204020203" pitchFamily="34" charset="0"/>
            </a:endParaRPr>
          </a:p>
          <a:p>
            <a:pPr>
              <a:buNone/>
            </a:pPr>
            <a:r>
              <a:rPr lang="en-GB"/>
              <a:t>In essence, this model shifts governance from a tech-only focus to a business-aligned structure that reflects how your organisation actually operates—while still retaining tight integration with the underlying technical estate.</a:t>
            </a:r>
          </a:p>
          <a:p>
            <a:r>
              <a:rPr lang="en-GB"/>
              <a:t>And with the addition of the </a:t>
            </a:r>
            <a:r>
              <a:rPr lang="en-GB" b="1"/>
              <a:t>Unified Data </a:t>
            </a:r>
            <a:r>
              <a:rPr lang="en-GB" b="1" err="1"/>
              <a:t>Catalog</a:t>
            </a:r>
            <a:r>
              <a:rPr lang="en-GB"/>
              <a:t>, we're now seeing a shift toward </a:t>
            </a:r>
            <a:r>
              <a:rPr lang="en-GB" b="1"/>
              <a:t>data mesh-like governance</a:t>
            </a:r>
            <a:r>
              <a:rPr lang="en-GB"/>
              <a:t>—where domains own and manage their own data products, and data is treated more like a product than just an asset.</a:t>
            </a:r>
          </a:p>
          <a:p>
            <a:pPr algn="l"/>
            <a:endParaRPr lang="en-GB" b="0" i="0">
              <a:solidFill>
                <a:srgbClr val="242424"/>
              </a:solidFill>
              <a:effectLst/>
              <a:latin typeface="Segoe UI" panose="020B0502040204020203" pitchFamily="34" charset="0"/>
            </a:endParaRPr>
          </a:p>
          <a:p>
            <a:pPr algn="l"/>
            <a:endParaRPr lang="en-GB" b="0" i="0">
              <a:solidFill>
                <a:srgbClr val="242424"/>
              </a:solidFill>
              <a:effectLst/>
              <a:latin typeface="Segoe UI" panose="020B0502040204020203" pitchFamily="34" charset="0"/>
            </a:endParaRPr>
          </a:p>
          <a:p>
            <a:pPr algn="l"/>
            <a:r>
              <a:rPr lang="en-GB" b="0" i="0">
                <a:solidFill>
                  <a:srgbClr val="242424"/>
                </a:solidFill>
                <a:effectLst/>
                <a:latin typeface="Segoe UI" panose="020B0502040204020203" pitchFamily="34" charset="0"/>
              </a:rPr>
              <a:t>END</a:t>
            </a:r>
            <a:br>
              <a:rPr lang="en-GB" b="0" i="0">
                <a:solidFill>
                  <a:srgbClr val="242424"/>
                </a:solidFill>
                <a:effectLst/>
                <a:latin typeface="Segoe UI" panose="020B0502040204020203" pitchFamily="34" charset="0"/>
              </a:rPr>
            </a:br>
            <a:endParaRPr lang="en-GB" b="0" i="0">
              <a:solidFill>
                <a:srgbClr val="242424"/>
              </a:solidFill>
              <a:effectLst/>
              <a:latin typeface="Segoe UI" panose="020B0502040204020203" pitchFamily="34" charset="0"/>
            </a:endParaRPr>
          </a:p>
          <a:p>
            <a:pPr algn="l"/>
            <a:r>
              <a:rPr lang="en-GB" b="0" i="0">
                <a:solidFill>
                  <a:srgbClr val="242424"/>
                </a:solidFill>
                <a:effectLst/>
                <a:latin typeface="Segoe UI" panose="020B0502040204020203" pitchFamily="34" charset="0"/>
              </a:rPr>
              <a:t>In Microsoft Purview, technical and business domains interact to create a comprehensive data governance framework that aligns both technical infrastructure and business processes.</a:t>
            </a:r>
          </a:p>
          <a:p>
            <a:pPr algn="l"/>
            <a:r>
              <a:rPr lang="en-GB" b="1" i="0">
                <a:solidFill>
                  <a:srgbClr val="242424"/>
                </a:solidFill>
                <a:effectLst/>
                <a:latin typeface="Segoe UI" panose="020B0502040204020203" pitchFamily="34" charset="0"/>
              </a:rPr>
              <a:t>Technical domains</a:t>
            </a:r>
            <a:r>
              <a:rPr lang="en-GB" b="0" i="0">
                <a:solidFill>
                  <a:srgbClr val="242424"/>
                </a:solidFill>
                <a:effectLst/>
                <a:latin typeface="Segoe UI" panose="020B0502040204020203" pitchFamily="34" charset="0"/>
              </a:rPr>
              <a:t> focus on the infrastructure and systems used to manage data. They include databases, data warehouses, data lakes, and ETL tools. These domains are managed by IT professionals and data engineers to ensure the technical infrastructure is robust and secure.</a:t>
            </a:r>
          </a:p>
          <a:p>
            <a:pPr algn="l"/>
            <a:r>
              <a:rPr lang="en-GB" b="1" i="0">
                <a:solidFill>
                  <a:srgbClr val="242424"/>
                </a:solidFill>
                <a:effectLst/>
                <a:latin typeface="Segoe UI" panose="020B0502040204020203" pitchFamily="34" charset="0"/>
              </a:rPr>
              <a:t>Governance domains</a:t>
            </a:r>
            <a:r>
              <a:rPr lang="en-GB" b="0" i="0">
                <a:solidFill>
                  <a:srgbClr val="242424"/>
                </a:solidFill>
                <a:effectLst/>
                <a:latin typeface="Segoe UI" panose="020B0502040204020203" pitchFamily="34" charset="0"/>
              </a:rPr>
              <a:t>, on the other hand, align with the organisational structure and business processes. They focus on the context and usage of data within specific business areas or functions, such as finance, human resources, sales and marketing, and operations. Business domains are managed by business analysts and domain experts to ensure data is organised in a way that is meaningful to business users</a:t>
            </a:r>
          </a:p>
          <a:p>
            <a:endParaRPr lang="en-GB" b="0" i="0" u="none" strike="noStrike">
              <a:solidFill>
                <a:srgbClr val="242424"/>
              </a:solidFill>
              <a:effectLst/>
              <a:latin typeface="var(--fontFamilyBase)"/>
            </a:endParaRPr>
          </a:p>
          <a:p>
            <a:r>
              <a:rPr lang="en-GB" b="0" i="0">
                <a:solidFill>
                  <a:srgbClr val="242424"/>
                </a:solidFill>
                <a:effectLst/>
                <a:latin typeface="Segoe UI" panose="020B0502040204020203" pitchFamily="34" charset="0"/>
              </a:rPr>
              <a:t>The interaction between these domains is crucial for effective data governance. Here are some ways they interact:</a:t>
            </a:r>
          </a:p>
          <a:p>
            <a:pPr algn="l">
              <a:buFont typeface="+mj-lt"/>
              <a:buAutoNum type="arabicPeriod"/>
            </a:pPr>
            <a:r>
              <a:rPr lang="en-GB" b="1" i="0">
                <a:solidFill>
                  <a:srgbClr val="242424"/>
                </a:solidFill>
                <a:effectLst/>
                <a:latin typeface="Segoe UI" panose="020B0502040204020203" pitchFamily="34" charset="0"/>
              </a:rPr>
              <a:t>Data Integration</a:t>
            </a:r>
            <a:r>
              <a:rPr lang="en-GB" b="0" i="0">
                <a:solidFill>
                  <a:srgbClr val="242424"/>
                </a:solidFill>
                <a:effectLst/>
                <a:latin typeface="Segoe UI" panose="020B0502040204020203" pitchFamily="34" charset="0"/>
              </a:rPr>
              <a:t>: Technical domains provide the infrastructure for data storage and processing, while business domains define the context and usage of this data. This ensures that data is not only stored securely but also used effectively to meet business needs.</a:t>
            </a:r>
          </a:p>
          <a:p>
            <a:pPr algn="l">
              <a:buFont typeface="+mj-lt"/>
              <a:buAutoNum type="arabicPeriod"/>
            </a:pPr>
            <a:r>
              <a:rPr lang="en-GB" b="1" i="0">
                <a:solidFill>
                  <a:srgbClr val="242424"/>
                </a:solidFill>
                <a:effectLst/>
                <a:latin typeface="Segoe UI" panose="020B0502040204020203" pitchFamily="34" charset="0"/>
              </a:rPr>
              <a:t>Data Quality and Compliance</a:t>
            </a:r>
            <a:r>
              <a:rPr lang="en-GB" b="0" i="0">
                <a:solidFill>
                  <a:srgbClr val="242424"/>
                </a:solidFill>
                <a:effectLst/>
                <a:latin typeface="Segoe UI" panose="020B0502040204020203" pitchFamily="34" charset="0"/>
              </a:rPr>
              <a:t>: Technical domains handle the technical aspects of data quality and compliance, such as implementing data quality rules and ensuring data security. Business domains ensure that these technical measures align with business requirements and regulatory standards</a:t>
            </a:r>
          </a:p>
          <a:p>
            <a:pPr algn="l">
              <a:buFont typeface="+mj-lt"/>
              <a:buAutoNum type="arabicPeriod"/>
            </a:pPr>
            <a:r>
              <a:rPr lang="en-GB" b="1" i="0">
                <a:solidFill>
                  <a:srgbClr val="242424"/>
                </a:solidFill>
                <a:effectLst/>
                <a:latin typeface="Segoe UI" panose="020B0502040204020203" pitchFamily="34" charset="0"/>
              </a:rPr>
              <a:t>Data Lineage and Metadata Management</a:t>
            </a:r>
            <a:r>
              <a:rPr lang="en-GB" b="0" i="0">
                <a:solidFill>
                  <a:srgbClr val="242424"/>
                </a:solidFill>
                <a:effectLst/>
                <a:latin typeface="Segoe UI" panose="020B0502040204020203" pitchFamily="34" charset="0"/>
              </a:rPr>
              <a:t>: Technical domains manage the technical metadata, such as data schemas and transformations. Business domains manage business metadata, such as data definitions and business rules. Together, they provide a complete view of data lineage and metadata, ensuring data is understood and trusted across the organisation</a:t>
            </a:r>
          </a:p>
          <a:p>
            <a:pPr algn="l">
              <a:buFont typeface="+mj-lt"/>
              <a:buAutoNum type="arabicPeriod"/>
            </a:pPr>
            <a:r>
              <a:rPr lang="en-GB" b="1" i="0">
                <a:solidFill>
                  <a:srgbClr val="242424"/>
                </a:solidFill>
                <a:effectLst/>
                <a:latin typeface="Segoe UI" panose="020B0502040204020203" pitchFamily="34" charset="0"/>
              </a:rPr>
              <a:t>Collaboration and Communication</a:t>
            </a:r>
            <a:r>
              <a:rPr lang="en-GB" b="0" i="0">
                <a:solidFill>
                  <a:srgbClr val="242424"/>
                </a:solidFill>
                <a:effectLst/>
                <a:latin typeface="Segoe UI" panose="020B0502040204020203" pitchFamily="34" charset="0"/>
              </a:rPr>
              <a:t>: Effective communication between technical and business domains is essential for successful data governance. Regular meetings and workshops, like the ones you have been organising, help ensure that both technical and business perspectives are considered in data governance decisions</a:t>
            </a:r>
          </a:p>
          <a:p>
            <a:pPr algn="l">
              <a:buFont typeface="+mj-lt"/>
              <a:buAutoNum type="arabicPeriod"/>
            </a:pPr>
            <a:endParaRPr lang="en-GB" b="0" i="0">
              <a:solidFill>
                <a:srgbClr val="242424"/>
              </a:solidFill>
              <a:effectLst/>
              <a:latin typeface="Segoe UI" panose="020B0502040204020203" pitchFamily="34" charset="0"/>
            </a:endParaRPr>
          </a:p>
          <a:p>
            <a:pPr algn="l"/>
            <a:r>
              <a:rPr lang="en-GB" b="0" i="0">
                <a:solidFill>
                  <a:srgbClr val="242424"/>
                </a:solidFill>
                <a:effectLst/>
                <a:latin typeface="Segoe UI" panose="020B0502040204020203" pitchFamily="34" charset="0"/>
              </a:rPr>
              <a:t>By integrating technical and business domains, Microsoft Purview helps organisations manage their data more effectively, ensuring both technical and business needs are met.</a:t>
            </a:r>
          </a:p>
          <a:p>
            <a:endParaRPr lang="en-US"/>
          </a:p>
        </p:txBody>
      </p:sp>
      <p:sp>
        <p:nvSpPr>
          <p:cNvPr id="4" name="Slide Number Placeholder 3">
            <a:extLst>
              <a:ext uri="{FF2B5EF4-FFF2-40B4-BE49-F238E27FC236}">
                <a16:creationId xmlns:a16="http://schemas.microsoft.com/office/drawing/2014/main" id="{17A18E88-1EAE-DCDE-634B-3D44EC6AE721}"/>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77822A6-437E-4942-AF3B-D4B70F41924D}" type="slidenum">
              <a:rPr kumimoji="0" lang="en-US"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728175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77822A6-437E-4942-AF3B-D4B70F41924D}" type="slidenum">
              <a:rPr kumimoji="0" lang="en-US"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0898590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solidFill>
                  <a:srgbClr val="161616"/>
                </a:solidFill>
                <a:effectLst/>
                <a:latin typeface="Segoe UI" panose="020B0502040204020203" pitchFamily="34" charset="0"/>
              </a:rPr>
              <a:t>This structure is suitable for organizations that:</a:t>
            </a:r>
          </a:p>
          <a:p>
            <a:pPr algn="l">
              <a:spcBef>
                <a:spcPts val="1200"/>
              </a:spcBef>
              <a:spcAft>
                <a:spcPts val="1200"/>
              </a:spcAft>
              <a:buFont typeface="Arial" panose="020B0604020202020204" pitchFamily="34" charset="0"/>
              <a:buChar char="•"/>
            </a:pPr>
            <a:r>
              <a:rPr lang="en-GB" b="0" i="0" dirty="0">
                <a:solidFill>
                  <a:srgbClr val="161616"/>
                </a:solidFill>
                <a:effectLst/>
                <a:latin typeface="Segoe UI" panose="020B0502040204020203" pitchFamily="34" charset="0"/>
              </a:rPr>
              <a:t>Are based in a single geographic location and operate under same legal requirements.</a:t>
            </a:r>
          </a:p>
          <a:p>
            <a:pPr algn="l">
              <a:spcBef>
                <a:spcPts val="1200"/>
              </a:spcBef>
              <a:spcAft>
                <a:spcPts val="1200"/>
              </a:spcAft>
              <a:buFont typeface="Arial" panose="020B0604020202020204" pitchFamily="34" charset="0"/>
              <a:buChar char="•"/>
            </a:pPr>
            <a:r>
              <a:rPr lang="en-GB" b="0" i="0" dirty="0">
                <a:solidFill>
                  <a:srgbClr val="161616"/>
                </a:solidFill>
                <a:effectLst/>
                <a:latin typeface="Segoe UI" panose="020B0502040204020203" pitchFamily="34" charset="0"/>
              </a:rPr>
              <a:t>Have a centralized data management and governance team where the next level of data management falls into departments, teams, or projects.</a:t>
            </a:r>
          </a:p>
          <a:p>
            <a:pPr algn="l"/>
            <a:r>
              <a:rPr lang="en-GB" b="0" i="0" dirty="0">
                <a:solidFill>
                  <a:srgbClr val="161616"/>
                </a:solidFill>
                <a:effectLst/>
                <a:latin typeface="Segoe UI" panose="020B0502040204020203" pitchFamily="34" charset="0"/>
              </a:rPr>
              <a:t>The hierarchy consists of these verticals:</a:t>
            </a:r>
          </a:p>
          <a:p>
            <a:pPr algn="l"/>
            <a:r>
              <a:rPr lang="en-GB" b="1" i="0" dirty="0">
                <a:solidFill>
                  <a:srgbClr val="161616"/>
                </a:solidFill>
                <a:effectLst/>
                <a:latin typeface="Segoe UI" panose="020B0502040204020203" pitchFamily="34" charset="0"/>
              </a:rPr>
              <a:t>Domains</a:t>
            </a:r>
            <a:r>
              <a:rPr lang="en-GB" b="0" i="0" dirty="0">
                <a:solidFill>
                  <a:srgbClr val="161616"/>
                </a:solidFill>
                <a:effectLst/>
                <a:latin typeface="Segoe UI" panose="020B0502040204020203" pitchFamily="34" charset="0"/>
              </a:rPr>
              <a:t>:</a:t>
            </a:r>
          </a:p>
          <a:p>
            <a:pPr algn="l">
              <a:spcBef>
                <a:spcPts val="1200"/>
              </a:spcBef>
              <a:spcAft>
                <a:spcPts val="1200"/>
              </a:spcAft>
              <a:buFont typeface="Arial" panose="020B0604020202020204" pitchFamily="34" charset="0"/>
              <a:buChar char="•"/>
            </a:pPr>
            <a:r>
              <a:rPr lang="en-GB" b="0" i="0" dirty="0">
                <a:solidFill>
                  <a:srgbClr val="161616"/>
                </a:solidFill>
                <a:effectLst/>
                <a:latin typeface="Segoe UI" panose="020B0502040204020203" pitchFamily="34" charset="0"/>
              </a:rPr>
              <a:t>Default domain: Contoso</a:t>
            </a:r>
          </a:p>
          <a:p>
            <a:pPr algn="l"/>
            <a:r>
              <a:rPr lang="en-GB" b="1" i="0" dirty="0">
                <a:solidFill>
                  <a:srgbClr val="161616"/>
                </a:solidFill>
                <a:effectLst/>
                <a:latin typeface="Segoe UI" panose="020B0502040204020203" pitchFamily="34" charset="0"/>
              </a:rPr>
              <a:t>Collections</a:t>
            </a:r>
            <a:r>
              <a:rPr lang="en-GB" b="0" i="0" dirty="0">
                <a:solidFill>
                  <a:srgbClr val="161616"/>
                </a:solidFill>
                <a:effectLst/>
                <a:latin typeface="Segoe UI" panose="020B0502040204020203" pitchFamily="34" charset="0"/>
              </a:rPr>
              <a:t> under default domain:</a:t>
            </a:r>
          </a:p>
          <a:p>
            <a:pPr algn="l">
              <a:spcBef>
                <a:spcPts val="1200"/>
              </a:spcBef>
              <a:spcAft>
                <a:spcPts val="1200"/>
              </a:spcAft>
              <a:buFont typeface="Arial" panose="020B0604020202020204" pitchFamily="34" charset="0"/>
              <a:buChar char="•"/>
            </a:pPr>
            <a:r>
              <a:rPr lang="en-GB" b="0" i="0" dirty="0">
                <a:solidFill>
                  <a:srgbClr val="161616"/>
                </a:solidFill>
                <a:effectLst/>
                <a:latin typeface="Segoe UI" panose="020B0502040204020203" pitchFamily="34" charset="0"/>
              </a:rPr>
              <a:t>Departments (a delegated collection for each department)</a:t>
            </a:r>
          </a:p>
          <a:p>
            <a:pPr algn="l">
              <a:spcBef>
                <a:spcPts val="1200"/>
              </a:spcBef>
              <a:spcAft>
                <a:spcPts val="1200"/>
              </a:spcAft>
              <a:buFont typeface="Arial" panose="020B0604020202020204" pitchFamily="34" charset="0"/>
              <a:buChar char="•"/>
            </a:pPr>
            <a:r>
              <a:rPr lang="en-GB" b="0" i="0" dirty="0">
                <a:solidFill>
                  <a:srgbClr val="161616"/>
                </a:solidFill>
                <a:effectLst/>
                <a:latin typeface="Segoe UI" panose="020B0502040204020203" pitchFamily="34" charset="0"/>
              </a:rPr>
              <a:t>Teams or projects (further segregation based on projects)</a:t>
            </a:r>
          </a:p>
          <a:p>
            <a:pPr algn="l"/>
            <a:r>
              <a:rPr lang="en-GB" b="0" i="0" dirty="0">
                <a:solidFill>
                  <a:srgbClr val="161616"/>
                </a:solidFill>
                <a:effectLst/>
                <a:latin typeface="Segoe UI" panose="020B0502040204020203" pitchFamily="34" charset="0"/>
              </a:rPr>
              <a:t>There's no need for more domains, since there are no specific business or legal requirements to add more.</a:t>
            </a:r>
          </a:p>
          <a:p>
            <a:pPr algn="l"/>
            <a:r>
              <a:rPr lang="en-GB" b="0" i="0" dirty="0">
                <a:solidFill>
                  <a:srgbClr val="161616"/>
                </a:solidFill>
                <a:effectLst/>
                <a:latin typeface="Segoe UI" panose="020B0502040204020203" pitchFamily="34" charset="0"/>
              </a:rPr>
              <a:t>Organization-level shared data sources are registered and scanned in the </a:t>
            </a:r>
            <a:r>
              <a:rPr lang="en-GB" b="0" i="0">
                <a:solidFill>
                  <a:srgbClr val="161616"/>
                </a:solidFill>
                <a:effectLst/>
                <a:latin typeface="Segoe UI" panose="020B0502040204020203" pitchFamily="34" charset="0"/>
              </a:rPr>
              <a:t>root</a:t>
            </a:r>
            <a:r>
              <a:rPr lang="en-GB" b="0" i="0" dirty="0">
                <a:solidFill>
                  <a:srgbClr val="161616"/>
                </a:solidFill>
                <a:effectLst/>
                <a:latin typeface="Segoe UI" panose="020B0502040204020203" pitchFamily="34" charset="0"/>
              </a:rPr>
              <a:t> collection.</a:t>
            </a:r>
          </a:p>
          <a:p>
            <a:pPr algn="l"/>
            <a:r>
              <a:rPr lang="en-GB" b="0" i="0" dirty="0">
                <a:solidFill>
                  <a:srgbClr val="161616"/>
                </a:solidFill>
                <a:effectLst/>
                <a:latin typeface="Segoe UI" panose="020B0502040204020203" pitchFamily="34" charset="0"/>
              </a:rPr>
              <a:t>The department-level shared data sources are registered and scanned in the department collections.</a:t>
            </a:r>
          </a:p>
          <a:p>
            <a:pPr algn="l"/>
            <a:r>
              <a:rPr lang="en-GB" b="0" i="0" dirty="0">
                <a:solidFill>
                  <a:srgbClr val="161616"/>
                </a:solidFill>
                <a:effectLst/>
                <a:latin typeface="Segoe UI" panose="020B0502040204020203" pitchFamily="34" charset="0"/>
              </a:rPr>
              <a:t>Each data source is registered and scanned in its corresponding collection. So assets also appear in the same collection.</a:t>
            </a:r>
          </a:p>
          <a:p>
            <a:endParaRPr lang="en-GB" dirty="0"/>
          </a:p>
          <a:p>
            <a:endParaRPr lang="en-GB" dirty="0"/>
          </a:p>
        </p:txBody>
      </p:sp>
      <p:sp>
        <p:nvSpPr>
          <p:cNvPr id="4" name="Slide Number Placeholder 3"/>
          <p:cNvSpPr>
            <a:spLocks noGrp="1"/>
          </p:cNvSpPr>
          <p:nvPr>
            <p:ph type="sldNum" sz="quarter" idx="5"/>
          </p:nvPr>
        </p:nvSpPr>
        <p:spPr/>
        <p:txBody>
          <a:bodyPr/>
          <a:lstStyle/>
          <a:p>
            <a:fld id="{C4D99A8D-05FB-4B9D-931E-284505863320}" type="slidenum">
              <a:rPr lang="en-GB" smtClean="0"/>
              <a:t>15</a:t>
            </a:fld>
            <a:endParaRPr lang="en-GB"/>
          </a:p>
        </p:txBody>
      </p:sp>
    </p:spTree>
    <p:extLst>
      <p:ext uri="{BB962C8B-B14F-4D97-AF65-F5344CB8AC3E}">
        <p14:creationId xmlns:p14="http://schemas.microsoft.com/office/powerpoint/2010/main" val="19961446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solidFill>
                  <a:srgbClr val="161616"/>
                </a:solidFill>
                <a:effectLst/>
                <a:latin typeface="Segoe UI" panose="020B0502040204020203" pitchFamily="34" charset="0"/>
              </a:rPr>
              <a:t>This scenario is useful for organizations:</a:t>
            </a:r>
          </a:p>
          <a:p>
            <a:pPr algn="l">
              <a:spcBef>
                <a:spcPts val="1200"/>
              </a:spcBef>
              <a:spcAft>
                <a:spcPts val="1200"/>
              </a:spcAft>
              <a:buFont typeface="Arial" panose="020B0604020202020204" pitchFamily="34" charset="0"/>
              <a:buChar char="•"/>
            </a:pPr>
            <a:r>
              <a:rPr lang="en-GB" b="0" i="0" dirty="0">
                <a:solidFill>
                  <a:srgbClr val="161616"/>
                </a:solidFill>
                <a:effectLst/>
                <a:latin typeface="Segoe UI" panose="020B0502040204020203" pitchFamily="34" charset="0"/>
              </a:rPr>
              <a:t>That have presence in multiple regions.</a:t>
            </a:r>
          </a:p>
          <a:p>
            <a:pPr algn="l">
              <a:spcBef>
                <a:spcPts val="1200"/>
              </a:spcBef>
              <a:spcAft>
                <a:spcPts val="1200"/>
              </a:spcAft>
              <a:buFont typeface="Arial" panose="020B0604020202020204" pitchFamily="34" charset="0"/>
              <a:buChar char="•"/>
            </a:pPr>
            <a:r>
              <a:rPr lang="en-GB" b="0" i="0" dirty="0">
                <a:solidFill>
                  <a:srgbClr val="161616"/>
                </a:solidFill>
                <a:effectLst/>
                <a:latin typeface="Segoe UI" panose="020B0502040204020203" pitchFamily="34" charset="0"/>
              </a:rPr>
              <a:t>Where the data governance team is centralized or decentralized in each region.</a:t>
            </a:r>
          </a:p>
          <a:p>
            <a:pPr algn="l">
              <a:spcBef>
                <a:spcPts val="1200"/>
              </a:spcBef>
              <a:spcAft>
                <a:spcPts val="1200"/>
              </a:spcAft>
              <a:buFont typeface="Arial" panose="020B0604020202020204" pitchFamily="34" charset="0"/>
              <a:buChar char="•"/>
            </a:pPr>
            <a:r>
              <a:rPr lang="en-GB" b="0" i="0" dirty="0">
                <a:solidFill>
                  <a:srgbClr val="161616"/>
                </a:solidFill>
                <a:effectLst/>
                <a:latin typeface="Segoe UI" panose="020B0502040204020203" pitchFamily="34" charset="0"/>
              </a:rPr>
              <a:t>Where data management teams are distributed in each geographic location, and there's also a centralized federated management.</a:t>
            </a:r>
          </a:p>
          <a:p>
            <a:pPr algn="l">
              <a:spcBef>
                <a:spcPts val="1200"/>
              </a:spcBef>
              <a:spcAft>
                <a:spcPts val="1200"/>
              </a:spcAft>
              <a:buFont typeface="Arial" panose="020B0604020202020204" pitchFamily="34" charset="0"/>
              <a:buChar char="•"/>
            </a:pPr>
            <a:r>
              <a:rPr lang="en-GB" b="0" i="0" dirty="0">
                <a:solidFill>
                  <a:srgbClr val="161616"/>
                </a:solidFill>
                <a:effectLst/>
                <a:latin typeface="Segoe UI" panose="020B0502040204020203" pitchFamily="34" charset="0"/>
              </a:rPr>
              <a:t>Teams that need to manage their own data sources and resources</a:t>
            </a:r>
          </a:p>
          <a:p>
            <a:pPr algn="l"/>
            <a:r>
              <a:rPr lang="en-GB" b="0" i="0" dirty="0">
                <a:solidFill>
                  <a:srgbClr val="161616"/>
                </a:solidFill>
                <a:effectLst/>
                <a:latin typeface="Segoe UI" panose="020B0502040204020203" pitchFamily="34" charset="0"/>
              </a:rPr>
              <a:t>The domain and collection hierarchy consists of these verticals:</a:t>
            </a:r>
          </a:p>
          <a:p>
            <a:pPr algn="l"/>
            <a:r>
              <a:rPr lang="en-GB" b="1" i="0" dirty="0">
                <a:solidFill>
                  <a:srgbClr val="161616"/>
                </a:solidFill>
                <a:effectLst/>
                <a:latin typeface="Segoe UI" panose="020B0502040204020203" pitchFamily="34" charset="0"/>
              </a:rPr>
              <a:t>Domains</a:t>
            </a:r>
            <a:r>
              <a:rPr lang="en-GB" b="0" i="0" dirty="0">
                <a:solidFill>
                  <a:srgbClr val="161616"/>
                </a:solidFill>
                <a:effectLst/>
                <a:latin typeface="Segoe UI" panose="020B0502040204020203" pitchFamily="34" charset="0"/>
              </a:rPr>
              <a:t>:</a:t>
            </a:r>
          </a:p>
          <a:p>
            <a:pPr algn="l">
              <a:spcBef>
                <a:spcPts val="1200"/>
              </a:spcBef>
              <a:spcAft>
                <a:spcPts val="1200"/>
              </a:spcAft>
              <a:buFont typeface="Arial" panose="020B0604020202020204" pitchFamily="34" charset="0"/>
              <a:buChar char="•"/>
            </a:pPr>
            <a:r>
              <a:rPr lang="en-GB" b="0" i="0" dirty="0">
                <a:solidFill>
                  <a:srgbClr val="161616"/>
                </a:solidFill>
                <a:effectLst/>
                <a:latin typeface="Segoe UI" panose="020B0502040204020203" pitchFamily="34" charset="0"/>
              </a:rPr>
              <a:t>Default domain: </a:t>
            </a:r>
            <a:r>
              <a:rPr lang="en-GB" b="0" i="0" dirty="0" err="1">
                <a:solidFill>
                  <a:srgbClr val="161616"/>
                </a:solidFill>
                <a:effectLst/>
                <a:latin typeface="Segoe UI" panose="020B0502040204020203" pitchFamily="34" charset="0"/>
              </a:rPr>
              <a:t>FourthCoffee</a:t>
            </a:r>
            <a:endParaRPr lang="en-GB" b="0" i="0" dirty="0">
              <a:solidFill>
                <a:srgbClr val="161616"/>
              </a:solidFill>
              <a:effectLst/>
              <a:latin typeface="Segoe UI" panose="020B0502040204020203" pitchFamily="34" charset="0"/>
            </a:endParaRPr>
          </a:p>
          <a:p>
            <a:pPr algn="l"/>
            <a:r>
              <a:rPr lang="en-GB" b="1" i="0" dirty="0">
                <a:solidFill>
                  <a:srgbClr val="161616"/>
                </a:solidFill>
                <a:effectLst/>
                <a:latin typeface="Segoe UI" panose="020B0502040204020203" pitchFamily="34" charset="0"/>
              </a:rPr>
              <a:t>Collections</a:t>
            </a:r>
            <a:r>
              <a:rPr lang="en-GB" b="0" i="0" dirty="0">
                <a:solidFill>
                  <a:srgbClr val="161616"/>
                </a:solidFill>
                <a:effectLst/>
                <a:latin typeface="Segoe UI" panose="020B0502040204020203" pitchFamily="34" charset="0"/>
              </a:rPr>
              <a:t> under default domain:</a:t>
            </a:r>
          </a:p>
          <a:p>
            <a:pPr algn="l">
              <a:spcBef>
                <a:spcPts val="1200"/>
              </a:spcBef>
              <a:spcAft>
                <a:spcPts val="1200"/>
              </a:spcAft>
              <a:buFont typeface="Arial" panose="020B0604020202020204" pitchFamily="34" charset="0"/>
              <a:buChar char="•"/>
            </a:pPr>
            <a:r>
              <a:rPr lang="en-GB" b="0" i="0" dirty="0">
                <a:solidFill>
                  <a:srgbClr val="161616"/>
                </a:solidFill>
                <a:effectLst/>
                <a:latin typeface="Segoe UI" panose="020B0502040204020203" pitchFamily="34" charset="0"/>
              </a:rPr>
              <a:t>Geographic locations (top-level collections based on geographic locations where data sources and data owners are located)</a:t>
            </a:r>
          </a:p>
          <a:p>
            <a:pPr algn="l">
              <a:spcBef>
                <a:spcPts val="1200"/>
              </a:spcBef>
              <a:spcAft>
                <a:spcPts val="1200"/>
              </a:spcAft>
              <a:buFont typeface="Arial" panose="020B0604020202020204" pitchFamily="34" charset="0"/>
              <a:buChar char="•"/>
            </a:pPr>
            <a:r>
              <a:rPr lang="en-GB" b="0" i="0" dirty="0">
                <a:solidFill>
                  <a:srgbClr val="161616"/>
                </a:solidFill>
                <a:effectLst/>
                <a:latin typeface="Segoe UI" panose="020B0502040204020203" pitchFamily="34" charset="0"/>
              </a:rPr>
              <a:t>Departments (a delegated collection for each department)</a:t>
            </a:r>
          </a:p>
          <a:p>
            <a:pPr algn="l">
              <a:spcBef>
                <a:spcPts val="1200"/>
              </a:spcBef>
              <a:spcAft>
                <a:spcPts val="1200"/>
              </a:spcAft>
              <a:buFont typeface="Arial" panose="020B0604020202020204" pitchFamily="34" charset="0"/>
              <a:buChar char="•"/>
            </a:pPr>
            <a:r>
              <a:rPr lang="en-GB" b="0" i="0" dirty="0">
                <a:solidFill>
                  <a:srgbClr val="161616"/>
                </a:solidFill>
                <a:effectLst/>
                <a:latin typeface="Segoe UI" panose="020B0502040204020203" pitchFamily="34" charset="0"/>
              </a:rPr>
              <a:t>Teams or projects (further segregation based on projects)</a:t>
            </a:r>
          </a:p>
          <a:p>
            <a:pPr algn="l"/>
            <a:r>
              <a:rPr lang="en-GB" b="0" i="0" dirty="0">
                <a:solidFill>
                  <a:srgbClr val="161616"/>
                </a:solidFill>
                <a:effectLst/>
                <a:latin typeface="Segoe UI" panose="020B0502040204020203" pitchFamily="34" charset="0"/>
              </a:rPr>
              <a:t>In this scenario, each region has a collection of its own under the default domain in the Microsoft Purview account. Data sources are registered and scanned in the corresponding collections in their own geographic locations. So assets also appear in the collection hierarchy for the region.</a:t>
            </a:r>
          </a:p>
          <a:p>
            <a:pPr algn="l"/>
            <a:r>
              <a:rPr lang="en-GB" b="0" i="0" dirty="0">
                <a:solidFill>
                  <a:srgbClr val="161616"/>
                </a:solidFill>
                <a:effectLst/>
                <a:latin typeface="Segoe UI" panose="020B0502040204020203" pitchFamily="34" charset="0"/>
              </a:rPr>
              <a:t>If you have centralized data management and governance teams, you can grant them access from the default domain. When you do, they gain oversight for the entire data estate in the data map. Optionally, the centralized team can register and scan any shared data sources. The centralized team can also manage security resources such as credentials and integration runtimes.</a:t>
            </a:r>
          </a:p>
          <a:p>
            <a:pPr algn="l"/>
            <a:r>
              <a:rPr lang="en-GB" b="0" i="0" dirty="0">
                <a:solidFill>
                  <a:srgbClr val="161616"/>
                </a:solidFill>
                <a:effectLst/>
                <a:latin typeface="Segoe UI" panose="020B0502040204020203" pitchFamily="34" charset="0"/>
              </a:rPr>
              <a:t>Region-based data management and governance teams can obtain access from their corresponding collections.</a:t>
            </a:r>
          </a:p>
          <a:p>
            <a:pPr algn="l"/>
            <a:r>
              <a:rPr lang="en-GB" b="0" i="0" dirty="0">
                <a:solidFill>
                  <a:srgbClr val="161616"/>
                </a:solidFill>
                <a:effectLst/>
                <a:latin typeface="Segoe UI" panose="020B0502040204020203" pitchFamily="34" charset="0"/>
              </a:rPr>
              <a:t>The department-level shared data sources are registered and scanned in the department collections.</a:t>
            </a:r>
          </a:p>
          <a:p>
            <a:endParaRPr lang="en-GB" dirty="0"/>
          </a:p>
          <a:p>
            <a:endParaRPr lang="en-GB" dirty="0"/>
          </a:p>
        </p:txBody>
      </p:sp>
      <p:sp>
        <p:nvSpPr>
          <p:cNvPr id="4" name="Slide Number Placeholder 3"/>
          <p:cNvSpPr>
            <a:spLocks noGrp="1"/>
          </p:cNvSpPr>
          <p:nvPr>
            <p:ph type="sldNum" sz="quarter" idx="5"/>
          </p:nvPr>
        </p:nvSpPr>
        <p:spPr/>
        <p:txBody>
          <a:bodyPr/>
          <a:lstStyle/>
          <a:p>
            <a:fld id="{C4D99A8D-05FB-4B9D-931E-284505863320}" type="slidenum">
              <a:rPr lang="en-GB" smtClean="0"/>
              <a:t>16</a:t>
            </a:fld>
            <a:endParaRPr lang="en-GB"/>
          </a:p>
        </p:txBody>
      </p:sp>
    </p:spTree>
    <p:extLst>
      <p:ext uri="{BB962C8B-B14F-4D97-AF65-F5344CB8AC3E}">
        <p14:creationId xmlns:p14="http://schemas.microsoft.com/office/powerpoint/2010/main" val="33000367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solidFill>
                  <a:srgbClr val="161616"/>
                </a:solidFill>
                <a:effectLst/>
                <a:latin typeface="Segoe UI" panose="020B0502040204020203" pitchFamily="34" charset="0"/>
              </a:rPr>
              <a:t>his scenario can be useful if you have single tenant for all types of prod and non-prod environments and you need to isolate resources as much as possible. Data scientists and data engineers who can transform data to make it more meaningful, can manage Raw and Refine zones. They can then move the data into Produce or Curated zones in the corresponding environments.</a:t>
            </a:r>
          </a:p>
          <a:p>
            <a:pPr algn="l"/>
            <a:r>
              <a:rPr lang="en-GB" b="0" i="0" dirty="0">
                <a:solidFill>
                  <a:srgbClr val="161616"/>
                </a:solidFill>
                <a:effectLst/>
                <a:latin typeface="Segoe UI" panose="020B0502040204020203" pitchFamily="34" charset="0"/>
              </a:rPr>
              <a:t>The domain and collection hierarchy consists of these verticals:</a:t>
            </a:r>
          </a:p>
          <a:p>
            <a:pPr algn="l"/>
            <a:r>
              <a:rPr lang="en-GB" b="1" i="0" dirty="0">
                <a:solidFill>
                  <a:srgbClr val="161616"/>
                </a:solidFill>
                <a:effectLst/>
                <a:latin typeface="Segoe UI" panose="020B0502040204020203" pitchFamily="34" charset="0"/>
              </a:rPr>
              <a:t>Domains</a:t>
            </a:r>
            <a:r>
              <a:rPr lang="en-GB" b="0" i="0" dirty="0">
                <a:solidFill>
                  <a:srgbClr val="161616"/>
                </a:solidFill>
                <a:effectLst/>
                <a:latin typeface="Segoe UI" panose="020B0502040204020203" pitchFamily="34" charset="0"/>
              </a:rPr>
              <a:t>:</a:t>
            </a:r>
          </a:p>
          <a:p>
            <a:pPr algn="l">
              <a:spcBef>
                <a:spcPts val="1200"/>
              </a:spcBef>
              <a:spcAft>
                <a:spcPts val="1200"/>
              </a:spcAft>
              <a:buFont typeface="Arial" panose="020B0604020202020204" pitchFamily="34" charset="0"/>
              <a:buChar char="•"/>
            </a:pPr>
            <a:r>
              <a:rPr lang="en-GB" b="0" i="0" dirty="0">
                <a:solidFill>
                  <a:srgbClr val="161616"/>
                </a:solidFill>
                <a:effectLst/>
                <a:latin typeface="Segoe UI" panose="020B0502040204020203" pitchFamily="34" charset="0"/>
              </a:rPr>
              <a:t>Default domain: </a:t>
            </a:r>
            <a:r>
              <a:rPr lang="en-GB" b="0" i="0" dirty="0" err="1">
                <a:solidFill>
                  <a:srgbClr val="161616"/>
                </a:solidFill>
                <a:effectLst/>
                <a:latin typeface="Segoe UI" panose="020B0502040204020203" pitchFamily="34" charset="0"/>
              </a:rPr>
              <a:t>Fabrikam</a:t>
            </a:r>
            <a:r>
              <a:rPr lang="en-GB" b="0" i="0" dirty="0">
                <a:solidFill>
                  <a:srgbClr val="161616"/>
                </a:solidFill>
                <a:effectLst/>
                <a:latin typeface="Segoe UI" panose="020B0502040204020203" pitchFamily="34" charset="0"/>
              </a:rPr>
              <a:t> production</a:t>
            </a:r>
          </a:p>
          <a:p>
            <a:pPr algn="l">
              <a:spcBef>
                <a:spcPts val="1200"/>
              </a:spcBef>
              <a:spcAft>
                <a:spcPts val="1200"/>
              </a:spcAft>
              <a:buFont typeface="Arial" panose="020B0604020202020204" pitchFamily="34" charset="0"/>
              <a:buChar char="•"/>
            </a:pPr>
            <a:r>
              <a:rPr lang="en-GB" b="0" i="0" dirty="0">
                <a:solidFill>
                  <a:srgbClr val="161616"/>
                </a:solidFill>
                <a:effectLst/>
                <a:latin typeface="Segoe UI" panose="020B0502040204020203" pitchFamily="34" charset="0"/>
              </a:rPr>
              <a:t>Custom domain 1: Dev and Test</a:t>
            </a:r>
          </a:p>
          <a:p>
            <a:pPr algn="l">
              <a:spcBef>
                <a:spcPts val="1200"/>
              </a:spcBef>
              <a:spcAft>
                <a:spcPts val="1200"/>
              </a:spcAft>
              <a:buFont typeface="Arial" panose="020B0604020202020204" pitchFamily="34" charset="0"/>
              <a:buChar char="•"/>
            </a:pPr>
            <a:r>
              <a:rPr lang="en-GB" b="0" i="0" dirty="0">
                <a:solidFill>
                  <a:srgbClr val="161616"/>
                </a:solidFill>
                <a:effectLst/>
                <a:latin typeface="Segoe UI" panose="020B0502040204020203" pitchFamily="34" charset="0"/>
              </a:rPr>
              <a:t>Custom domain 2: QA</a:t>
            </a:r>
          </a:p>
          <a:p>
            <a:pPr algn="l"/>
            <a:r>
              <a:rPr lang="en-GB" b="1" i="0" dirty="0">
                <a:solidFill>
                  <a:srgbClr val="161616"/>
                </a:solidFill>
                <a:effectLst/>
                <a:latin typeface="Segoe UI" panose="020B0502040204020203" pitchFamily="34" charset="0"/>
              </a:rPr>
              <a:t>Collections</a:t>
            </a:r>
            <a:r>
              <a:rPr lang="en-GB" b="0" i="0" dirty="0">
                <a:solidFill>
                  <a:srgbClr val="161616"/>
                </a:solidFill>
                <a:effectLst/>
                <a:latin typeface="Segoe UI" panose="020B0502040204020203" pitchFamily="34" charset="0"/>
              </a:rPr>
              <a:t> under each domain could follow any of these verticals:</a:t>
            </a:r>
          </a:p>
          <a:p>
            <a:pPr algn="l">
              <a:spcBef>
                <a:spcPts val="1200"/>
              </a:spcBef>
              <a:spcAft>
                <a:spcPts val="1200"/>
              </a:spcAft>
              <a:buFont typeface="Arial" panose="020B0604020202020204" pitchFamily="34" charset="0"/>
              <a:buChar char="•"/>
            </a:pPr>
            <a:r>
              <a:rPr lang="en-GB" b="0" i="0" dirty="0">
                <a:solidFill>
                  <a:srgbClr val="161616"/>
                </a:solidFill>
                <a:effectLst/>
                <a:latin typeface="Segoe UI" panose="020B0502040204020203" pitchFamily="34" charset="0"/>
              </a:rPr>
              <a:t>Departments, Teams or projects (further segregation based on projects)</a:t>
            </a:r>
          </a:p>
          <a:p>
            <a:pPr algn="l">
              <a:spcBef>
                <a:spcPts val="1200"/>
              </a:spcBef>
              <a:spcAft>
                <a:spcPts val="1200"/>
              </a:spcAft>
              <a:buFont typeface="Arial" panose="020B0604020202020204" pitchFamily="34" charset="0"/>
              <a:buChar char="•"/>
            </a:pPr>
            <a:r>
              <a:rPr lang="en-GB" b="0" i="0" dirty="0">
                <a:solidFill>
                  <a:srgbClr val="161616"/>
                </a:solidFill>
                <a:effectLst/>
                <a:latin typeface="Segoe UI" panose="020B0502040204020203" pitchFamily="34" charset="0"/>
              </a:rPr>
              <a:t>Data transformation stages (Raw, Enriched, Produce/Curated, Development, etc.)</a:t>
            </a:r>
          </a:p>
          <a:p>
            <a:pPr algn="l"/>
            <a:r>
              <a:rPr lang="en-GB" b="0" i="0" dirty="0">
                <a:solidFill>
                  <a:srgbClr val="161616"/>
                </a:solidFill>
                <a:effectLst/>
                <a:latin typeface="Segoe UI" panose="020B0502040204020203" pitchFamily="34" charset="0"/>
              </a:rPr>
              <a:t>Data scientists and data engineers can have the Data Curators role on their corresponding zones so they can curate metadata. Data Reader access to the curated zone can be granted to entire data personas and business users.</a:t>
            </a:r>
          </a:p>
          <a:p>
            <a:endParaRPr lang="en-GB" dirty="0"/>
          </a:p>
          <a:p>
            <a:endParaRPr lang="en-GB" dirty="0"/>
          </a:p>
        </p:txBody>
      </p:sp>
      <p:sp>
        <p:nvSpPr>
          <p:cNvPr id="4" name="Slide Number Placeholder 3"/>
          <p:cNvSpPr>
            <a:spLocks noGrp="1"/>
          </p:cNvSpPr>
          <p:nvPr>
            <p:ph type="sldNum" sz="quarter" idx="5"/>
          </p:nvPr>
        </p:nvSpPr>
        <p:spPr/>
        <p:txBody>
          <a:bodyPr/>
          <a:lstStyle/>
          <a:p>
            <a:fld id="{C4D99A8D-05FB-4B9D-931E-284505863320}" type="slidenum">
              <a:rPr lang="en-GB" smtClean="0"/>
              <a:t>17</a:t>
            </a:fld>
            <a:endParaRPr lang="en-GB"/>
          </a:p>
        </p:txBody>
      </p:sp>
    </p:spTree>
    <p:extLst>
      <p:ext uri="{BB962C8B-B14F-4D97-AF65-F5344CB8AC3E}">
        <p14:creationId xmlns:p14="http://schemas.microsoft.com/office/powerpoint/2010/main" val="19244183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solidFill>
                  <a:srgbClr val="161616"/>
                </a:solidFill>
                <a:effectLst/>
                <a:latin typeface="Segoe UI" panose="020B0502040204020203" pitchFamily="34" charset="0"/>
              </a:rPr>
              <a:t>This option can be used for scenarios where multiple companies share the same Entra ID tenant and each organization need to organize metadata and manage their own resources</a:t>
            </a:r>
          </a:p>
          <a:p>
            <a:pPr algn="l">
              <a:lnSpc>
                <a:spcPts val="1200"/>
              </a:lnSpc>
            </a:pPr>
            <a:r>
              <a:rPr lang="en-GB" b="1" i="0" dirty="0">
                <a:solidFill>
                  <a:srgbClr val="161616"/>
                </a:solidFill>
                <a:effectLst/>
                <a:latin typeface="Segoe UI" panose="020B0502040204020203" pitchFamily="34" charset="0"/>
              </a:rPr>
              <a:t> Note</a:t>
            </a:r>
          </a:p>
          <a:p>
            <a:pPr algn="l"/>
            <a:r>
              <a:rPr lang="en-GB" b="0" i="0" dirty="0">
                <a:solidFill>
                  <a:srgbClr val="161616"/>
                </a:solidFill>
                <a:effectLst/>
                <a:latin typeface="Segoe UI" panose="020B0502040204020203" pitchFamily="34" charset="0"/>
              </a:rPr>
              <a:t>If you previously had multiple Microsoft Purview accounts in your tenant, the first account you select to migrate becomes default domain and you can upgrade the other accounts into separate domains.</a:t>
            </a:r>
          </a:p>
          <a:p>
            <a:pPr algn="l"/>
            <a:r>
              <a:rPr lang="en-GB" b="0" i="0" dirty="0">
                <a:solidFill>
                  <a:srgbClr val="161616"/>
                </a:solidFill>
                <a:effectLst/>
                <a:latin typeface="Segoe UI" panose="020B0502040204020203" pitchFamily="34" charset="0"/>
              </a:rPr>
              <a:t>The domain and collection hierarchy consists of these verticals:</a:t>
            </a:r>
          </a:p>
          <a:p>
            <a:pPr algn="l"/>
            <a:r>
              <a:rPr lang="en-GB" b="1" i="0" dirty="0">
                <a:solidFill>
                  <a:srgbClr val="161616"/>
                </a:solidFill>
                <a:effectLst/>
                <a:latin typeface="Segoe UI" panose="020B0502040204020203" pitchFamily="34" charset="0"/>
              </a:rPr>
              <a:t>Domains</a:t>
            </a:r>
            <a:r>
              <a:rPr lang="en-GB" b="0" i="0" dirty="0">
                <a:solidFill>
                  <a:srgbClr val="161616"/>
                </a:solidFill>
                <a:effectLst/>
                <a:latin typeface="Segoe UI" panose="020B0502040204020203" pitchFamily="34" charset="0"/>
              </a:rPr>
              <a:t>:</a:t>
            </a:r>
          </a:p>
          <a:p>
            <a:pPr algn="l">
              <a:spcBef>
                <a:spcPts val="1200"/>
              </a:spcBef>
              <a:spcAft>
                <a:spcPts val="1200"/>
              </a:spcAft>
              <a:buFont typeface="Arial" panose="020B0604020202020204" pitchFamily="34" charset="0"/>
              <a:buChar char="•"/>
            </a:pPr>
            <a:r>
              <a:rPr lang="en-GB" b="0" i="0" dirty="0">
                <a:solidFill>
                  <a:srgbClr val="161616"/>
                </a:solidFill>
                <a:effectLst/>
                <a:latin typeface="Segoe UI" panose="020B0502040204020203" pitchFamily="34" charset="0"/>
              </a:rPr>
              <a:t>Default domain: parent company or organization such as Contoso</a:t>
            </a:r>
          </a:p>
          <a:p>
            <a:pPr algn="l">
              <a:spcBef>
                <a:spcPts val="1200"/>
              </a:spcBef>
              <a:spcAft>
                <a:spcPts val="1200"/>
              </a:spcAft>
              <a:buFont typeface="Arial" panose="020B0604020202020204" pitchFamily="34" charset="0"/>
              <a:buChar char="•"/>
            </a:pPr>
            <a:r>
              <a:rPr lang="en-GB" b="0" i="0" dirty="0">
                <a:solidFill>
                  <a:srgbClr val="161616"/>
                </a:solidFill>
                <a:effectLst/>
                <a:latin typeface="Segoe UI" panose="020B0502040204020203" pitchFamily="34" charset="0"/>
              </a:rPr>
              <a:t>Custom domain 1: </a:t>
            </a:r>
            <a:r>
              <a:rPr lang="en-GB" b="0" i="0" dirty="0" err="1">
                <a:solidFill>
                  <a:srgbClr val="161616"/>
                </a:solidFill>
                <a:effectLst/>
                <a:latin typeface="Segoe UI" panose="020B0502040204020203" pitchFamily="34" charset="0"/>
              </a:rPr>
              <a:t>FourthCoffee</a:t>
            </a:r>
            <a:endParaRPr lang="en-GB" b="0" i="0" dirty="0">
              <a:solidFill>
                <a:srgbClr val="161616"/>
              </a:solidFill>
              <a:effectLst/>
              <a:latin typeface="Segoe UI" panose="020B0502040204020203" pitchFamily="34" charset="0"/>
            </a:endParaRPr>
          </a:p>
          <a:p>
            <a:pPr algn="l">
              <a:spcBef>
                <a:spcPts val="1200"/>
              </a:spcBef>
              <a:spcAft>
                <a:spcPts val="1200"/>
              </a:spcAft>
              <a:buFont typeface="Arial" panose="020B0604020202020204" pitchFamily="34" charset="0"/>
              <a:buChar char="•"/>
            </a:pPr>
            <a:r>
              <a:rPr lang="en-GB" b="0" i="0" dirty="0">
                <a:solidFill>
                  <a:srgbClr val="161616"/>
                </a:solidFill>
                <a:effectLst/>
                <a:latin typeface="Segoe UI" panose="020B0502040204020203" pitchFamily="34" charset="0"/>
              </a:rPr>
              <a:t>Custom domain 2: </a:t>
            </a:r>
            <a:r>
              <a:rPr lang="en-GB" b="0" i="0" dirty="0" err="1">
                <a:solidFill>
                  <a:srgbClr val="161616"/>
                </a:solidFill>
                <a:effectLst/>
                <a:latin typeface="Segoe UI" panose="020B0502040204020203" pitchFamily="34" charset="0"/>
              </a:rPr>
              <a:t>Fabrikam</a:t>
            </a:r>
            <a:endParaRPr lang="en-GB" b="0" i="0" dirty="0">
              <a:solidFill>
                <a:srgbClr val="161616"/>
              </a:solidFill>
              <a:effectLst/>
              <a:latin typeface="Segoe UI" panose="020B0502040204020203" pitchFamily="34" charset="0"/>
            </a:endParaRPr>
          </a:p>
          <a:p>
            <a:pPr algn="l"/>
            <a:r>
              <a:rPr lang="en-GB" b="1" i="0" dirty="0">
                <a:solidFill>
                  <a:srgbClr val="161616"/>
                </a:solidFill>
                <a:effectLst/>
                <a:latin typeface="Segoe UI" panose="020B0502040204020203" pitchFamily="34" charset="0"/>
              </a:rPr>
              <a:t>Collections</a:t>
            </a:r>
            <a:r>
              <a:rPr lang="en-GB" b="0" i="0" dirty="0">
                <a:solidFill>
                  <a:srgbClr val="161616"/>
                </a:solidFill>
                <a:effectLst/>
                <a:latin typeface="Segoe UI" panose="020B0502040204020203" pitchFamily="34" charset="0"/>
              </a:rPr>
              <a:t> under each domain could follow any of these verticals:</a:t>
            </a:r>
          </a:p>
          <a:p>
            <a:pPr algn="l">
              <a:spcBef>
                <a:spcPts val="1200"/>
              </a:spcBef>
              <a:spcAft>
                <a:spcPts val="1200"/>
              </a:spcAft>
              <a:buFont typeface="Arial" panose="020B0604020202020204" pitchFamily="34" charset="0"/>
              <a:buChar char="•"/>
            </a:pPr>
            <a:r>
              <a:rPr lang="en-GB" b="0" i="0" dirty="0">
                <a:solidFill>
                  <a:srgbClr val="161616"/>
                </a:solidFill>
                <a:effectLst/>
                <a:latin typeface="Segoe UI" panose="020B0502040204020203" pitchFamily="34" charset="0"/>
              </a:rPr>
              <a:t>Departments, teams or projects (further segregation based on projects)</a:t>
            </a:r>
          </a:p>
          <a:p>
            <a:pPr algn="l">
              <a:spcBef>
                <a:spcPts val="1200"/>
              </a:spcBef>
              <a:spcAft>
                <a:spcPts val="1200"/>
              </a:spcAft>
              <a:buFont typeface="Arial" panose="020B0604020202020204" pitchFamily="34" charset="0"/>
              <a:buChar char="•"/>
            </a:pPr>
            <a:r>
              <a:rPr lang="en-GB" b="0" i="0" dirty="0">
                <a:solidFill>
                  <a:srgbClr val="161616"/>
                </a:solidFill>
                <a:effectLst/>
                <a:latin typeface="Segoe UI" panose="020B0502040204020203" pitchFamily="34" charset="0"/>
              </a:rPr>
              <a:t>Data transformation stages (Raw, Enriched, Produce/Curated, Development, etc.)</a:t>
            </a:r>
          </a:p>
          <a:p>
            <a:pPr algn="l">
              <a:spcBef>
                <a:spcPts val="1200"/>
              </a:spcBef>
              <a:spcAft>
                <a:spcPts val="1200"/>
              </a:spcAft>
              <a:buFont typeface="Arial" panose="020B0604020202020204" pitchFamily="34" charset="0"/>
              <a:buChar char="•"/>
            </a:pPr>
            <a:r>
              <a:rPr lang="en-GB" b="0" i="0" dirty="0">
                <a:solidFill>
                  <a:srgbClr val="161616"/>
                </a:solidFill>
                <a:effectLst/>
                <a:latin typeface="Segoe UI" panose="020B0502040204020203" pitchFamily="34" charset="0"/>
              </a:rPr>
              <a:t>Regions within an organization</a:t>
            </a:r>
          </a:p>
          <a:p>
            <a:pPr algn="l"/>
            <a:r>
              <a:rPr lang="en-GB" b="0" i="0" dirty="0">
                <a:solidFill>
                  <a:srgbClr val="161616"/>
                </a:solidFill>
                <a:effectLst/>
                <a:latin typeface="Segoe UI" panose="020B0502040204020203" pitchFamily="34" charset="0"/>
              </a:rPr>
              <a:t>Each organization has a domain of its own with their own collections hierarchy in the Microsoft Purview account. Security resources are managed inside each domain and data sources are registered and scanned in the corresponding domains. Assets are added to the subcollection hierarchy for the specific domain.</a:t>
            </a:r>
          </a:p>
          <a:p>
            <a:pPr algn="l"/>
            <a:r>
              <a:rPr lang="en-GB" b="0" i="0" dirty="0">
                <a:solidFill>
                  <a:srgbClr val="161616"/>
                </a:solidFill>
                <a:effectLst/>
                <a:latin typeface="Segoe UI" panose="020B0502040204020203" pitchFamily="34" charset="0"/>
              </a:rPr>
              <a:t>If you have centralized data management and governance organization, that can be the default domain, so they can manage shared resources such as integration run-times, managed attributes, etc.</a:t>
            </a:r>
          </a:p>
          <a:p>
            <a:pPr algn="l"/>
            <a:r>
              <a:rPr lang="en-GB" b="0" i="0" dirty="0">
                <a:solidFill>
                  <a:srgbClr val="161616"/>
                </a:solidFill>
                <a:effectLst/>
                <a:latin typeface="Segoe UI" panose="020B0502040204020203" pitchFamily="34" charset="0"/>
              </a:rPr>
              <a:t>Organizational data management and governance teams can obtain access from their corresponding collections at a lower level, depending in centralized or decentralized management in each domain.</a:t>
            </a:r>
          </a:p>
          <a:p>
            <a:br>
              <a:rPr lang="en-GB" dirty="0"/>
            </a:br>
            <a:endParaRPr lang="en-GB" dirty="0"/>
          </a:p>
          <a:p>
            <a:endParaRPr lang="en-GB" dirty="0"/>
          </a:p>
        </p:txBody>
      </p:sp>
      <p:sp>
        <p:nvSpPr>
          <p:cNvPr id="4" name="Slide Number Placeholder 3"/>
          <p:cNvSpPr>
            <a:spLocks noGrp="1"/>
          </p:cNvSpPr>
          <p:nvPr>
            <p:ph type="sldNum" sz="quarter" idx="5"/>
          </p:nvPr>
        </p:nvSpPr>
        <p:spPr/>
        <p:txBody>
          <a:bodyPr/>
          <a:lstStyle/>
          <a:p>
            <a:fld id="{C4D99A8D-05FB-4B9D-931E-284505863320}" type="slidenum">
              <a:rPr lang="en-GB" smtClean="0"/>
              <a:t>18</a:t>
            </a:fld>
            <a:endParaRPr lang="en-GB"/>
          </a:p>
        </p:txBody>
      </p:sp>
    </p:spTree>
    <p:extLst>
      <p:ext uri="{BB962C8B-B14F-4D97-AF65-F5344CB8AC3E}">
        <p14:creationId xmlns:p14="http://schemas.microsoft.com/office/powerpoint/2010/main" val="32303082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F0F6FC"/>
                </a:solidFill>
                <a:effectLst/>
                <a:latin typeface="-apple-system"/>
              </a:rPr>
              <a:t>Sensitivity Labels are a feature that help you classify and protect organizational data (usually at the time of creation, but can be applied or modified at any time). They help ensure that user productivity and collaboration capabilities remain uncompromised by 'stamping' the data (file, folder etc) with a consistent text and protective properties that follow the data no matter where it is stored.</a:t>
            </a:r>
          </a:p>
          <a:p>
            <a:endParaRPr lang="en-GB" b="0" i="0" dirty="0">
              <a:solidFill>
                <a:srgbClr val="F0F6FC"/>
              </a:solidFill>
              <a:effectLst/>
              <a:latin typeface="-apple-system"/>
            </a:endParaRPr>
          </a:p>
          <a:p>
            <a:pPr algn="l"/>
            <a:r>
              <a:rPr lang="en-GB" b="0" i="0" dirty="0">
                <a:solidFill>
                  <a:srgbClr val="F0F6FC"/>
                </a:solidFill>
                <a:effectLst/>
                <a:latin typeface="-apple-system"/>
              </a:rPr>
              <a:t>Sensitivity labels can be used to control access to content using encryption, add watermarks, and apply access policies automatically. This enables the consistent protection of content in Teams, SharePoint sites, chat and meeting data.</a:t>
            </a:r>
          </a:p>
          <a:p>
            <a:pPr algn="l"/>
            <a:r>
              <a:rPr lang="en-GB" b="0" i="0" dirty="0">
                <a:solidFill>
                  <a:srgbClr val="F0F6FC"/>
                </a:solidFill>
                <a:effectLst/>
                <a:latin typeface="-apple-system"/>
              </a:rPr>
              <a:t>Sensitivity labels are created and maintained in Purview - Information Protection and extend to Power BI, the Purview Data Map, and even integrate with third-party applications. </a:t>
            </a:r>
            <a:r>
              <a:rPr lang="en-GB" b="0" i="0" u="sng" dirty="0">
                <a:solidFill>
                  <a:srgbClr val="F0F6FC"/>
                </a:solidFill>
                <a:effectLst/>
                <a:latin typeface="-apple-system"/>
                <a:hlinkClick r:id="rId3"/>
              </a:rPr>
              <a:t>Supported data sources</a:t>
            </a:r>
            <a:r>
              <a:rPr lang="en-GB" b="0" i="0" dirty="0">
                <a:solidFill>
                  <a:srgbClr val="F0F6FC"/>
                </a:solidFill>
                <a:effectLst/>
                <a:latin typeface="-apple-system"/>
              </a:rPr>
              <a:t> (see '</a:t>
            </a:r>
            <a:r>
              <a:rPr lang="en-GB" b="0" i="0" dirty="0" err="1">
                <a:solidFill>
                  <a:srgbClr val="F0F6FC"/>
                </a:solidFill>
                <a:effectLst/>
                <a:latin typeface="-apple-system"/>
              </a:rPr>
              <a:t>labeling</a:t>
            </a:r>
            <a:r>
              <a:rPr lang="en-GB" b="0" i="0" dirty="0">
                <a:solidFill>
                  <a:srgbClr val="F0F6FC"/>
                </a:solidFill>
                <a:effectLst/>
                <a:latin typeface="-apple-system"/>
              </a:rPr>
              <a:t>' column).</a:t>
            </a:r>
          </a:p>
          <a:p>
            <a:pPr algn="l"/>
            <a:r>
              <a:rPr lang="en-GB" b="0" i="0" dirty="0">
                <a:solidFill>
                  <a:srgbClr val="F0F6FC"/>
                </a:solidFill>
                <a:effectLst/>
                <a:latin typeface="-apple-system"/>
              </a:rPr>
              <a:t>The label's scope determines the label's settings and its availability to other apps and services. The label's order in the list also sets its priority (with labels appearing lower on the list having a higher order number and thus, higher priority).</a:t>
            </a:r>
          </a:p>
          <a:p>
            <a:pPr algn="l"/>
            <a:endParaRPr lang="en-GB" b="0" i="0" dirty="0">
              <a:solidFill>
                <a:srgbClr val="F0F6FC"/>
              </a:solidFill>
              <a:effectLst/>
              <a:latin typeface="-apple-system"/>
            </a:endParaRPr>
          </a:p>
          <a:p>
            <a:pPr algn="l"/>
            <a:r>
              <a:rPr lang="en-GB" b="0" i="0" dirty="0">
                <a:solidFill>
                  <a:srgbClr val="F0F6FC"/>
                </a:solidFill>
                <a:effectLst/>
                <a:latin typeface="-apple-system"/>
              </a:rPr>
              <a:t>Sub labels, or 'child' labels beneath a 'parent' label, present labels to users in logical groups. They do not inherit the protection settings of their parent label, but do inherit their colour.</a:t>
            </a:r>
          </a:p>
          <a:p>
            <a:pPr algn="l"/>
            <a:r>
              <a:rPr lang="en-GB" b="0" i="0" dirty="0">
                <a:solidFill>
                  <a:srgbClr val="F0F6FC"/>
                </a:solidFill>
                <a:effectLst/>
                <a:latin typeface="-apple-system"/>
              </a:rPr>
              <a:t>Sensitivity labels are also recognized and used by Microsoft services like Microsoft Copilot for Microsoft 365 and Azure Information Protection, etc. These services check the usage rights for the individual user at runtime, enabling an extra layer of protection for </a:t>
            </a:r>
            <a:r>
              <a:rPr lang="en-GB" b="0" i="0" dirty="0" err="1">
                <a:solidFill>
                  <a:srgbClr val="F0F6FC"/>
                </a:solidFill>
                <a:effectLst/>
                <a:latin typeface="-apple-system"/>
              </a:rPr>
              <a:t>labeled</a:t>
            </a:r>
            <a:r>
              <a:rPr lang="en-GB" b="0" i="0" dirty="0">
                <a:solidFill>
                  <a:srgbClr val="F0F6FC"/>
                </a:solidFill>
                <a:effectLst/>
                <a:latin typeface="-apple-system"/>
              </a:rPr>
              <a:t> items.</a:t>
            </a:r>
          </a:p>
          <a:p>
            <a:pPr algn="l"/>
            <a:endParaRPr lang="en-GB" b="0" i="0" dirty="0">
              <a:solidFill>
                <a:srgbClr val="F0F6FC"/>
              </a:solidFill>
              <a:effectLst/>
              <a:latin typeface="-apple-system"/>
            </a:endParaRPr>
          </a:p>
          <a:p>
            <a:endParaRPr lang="en-GB" dirty="0"/>
          </a:p>
        </p:txBody>
      </p:sp>
      <p:sp>
        <p:nvSpPr>
          <p:cNvPr id="4" name="Slide Number Placeholder 3"/>
          <p:cNvSpPr>
            <a:spLocks noGrp="1"/>
          </p:cNvSpPr>
          <p:nvPr>
            <p:ph type="sldNum" sz="quarter" idx="5"/>
          </p:nvPr>
        </p:nvSpPr>
        <p:spPr/>
        <p:txBody>
          <a:bodyPr/>
          <a:lstStyle/>
          <a:p>
            <a:fld id="{077822A6-437E-4942-AF3B-D4B70F41924D}" type="slidenum">
              <a:rPr lang="en-US" smtClean="0"/>
              <a:t>19</a:t>
            </a:fld>
            <a:endParaRPr lang="en-US"/>
          </a:p>
        </p:txBody>
      </p:sp>
    </p:spTree>
    <p:extLst>
      <p:ext uri="{BB962C8B-B14F-4D97-AF65-F5344CB8AC3E}">
        <p14:creationId xmlns:p14="http://schemas.microsoft.com/office/powerpoint/2010/main" val="23271582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solidFill>
                  <a:srgbClr val="F0F6FC"/>
                </a:solidFill>
                <a:effectLst/>
                <a:latin typeface="-apple-system"/>
              </a:rPr>
              <a:t>Data Lineage represents the lifecycle of an organization's data, tracing its origin and movement across the data estate. This data could include raw data from various platforms, transformed and prepared data, and data utilized by visualization platforms.</a:t>
            </a:r>
          </a:p>
          <a:p>
            <a:pPr algn="l"/>
            <a:r>
              <a:rPr lang="en-GB" b="0" i="0" dirty="0">
                <a:solidFill>
                  <a:srgbClr val="F0F6FC"/>
                </a:solidFill>
                <a:effectLst/>
                <a:latin typeface="-apple-system"/>
              </a:rPr>
              <a:t>Understanding the lineage of data assets is important for troubleshooting data pipelines, data quality analysis, compliance, and impact analysis. It illustrates how data moves from source to destination, including the transformations and business rules applied.</a:t>
            </a:r>
          </a:p>
          <a:p>
            <a:pPr algn="l"/>
            <a:r>
              <a:rPr lang="en-GB" b="1" i="0" dirty="0">
                <a:solidFill>
                  <a:srgbClr val="F0F6FC"/>
                </a:solidFill>
                <a:effectLst/>
                <a:latin typeface="-apple-system"/>
              </a:rPr>
              <a:t>Types of Lineage:</a:t>
            </a:r>
            <a:endParaRPr lang="en-GB" b="0" i="0" dirty="0">
              <a:solidFill>
                <a:srgbClr val="F0F6FC"/>
              </a:solidFill>
              <a:effectLst/>
              <a:latin typeface="-apple-system"/>
            </a:endParaRPr>
          </a:p>
          <a:p>
            <a:pPr algn="l">
              <a:buFont typeface="Arial" panose="020B0604020202020204" pitchFamily="34" charset="0"/>
              <a:buChar char="•"/>
            </a:pPr>
            <a:r>
              <a:rPr lang="en-GB" b="1" i="0" dirty="0">
                <a:solidFill>
                  <a:srgbClr val="F0F6FC"/>
                </a:solidFill>
                <a:effectLst/>
                <a:latin typeface="-apple-system"/>
              </a:rPr>
              <a:t>Entity (or asset) Lineage:</a:t>
            </a:r>
            <a:r>
              <a:rPr lang="en-GB" b="0" i="0" dirty="0">
                <a:solidFill>
                  <a:srgbClr val="F0F6FC"/>
                </a:solidFill>
                <a:effectLst/>
                <a:latin typeface="-apple-system"/>
              </a:rPr>
              <a:t> As the name suggested, this is lineage at the coarse grain of the entity or object level. Lineage is typically represented as a graph showing source and target entities, linked by a process invoked by a compute system, assisting in making the lineage human-readable.</a:t>
            </a:r>
          </a:p>
          <a:p>
            <a:pPr algn="l">
              <a:buFont typeface="Arial" panose="020B0604020202020204" pitchFamily="34" charset="0"/>
              <a:buChar char="•"/>
            </a:pPr>
            <a:r>
              <a:rPr lang="en-GB" b="1" i="0" dirty="0">
                <a:solidFill>
                  <a:srgbClr val="F0F6FC"/>
                </a:solidFill>
                <a:effectLst/>
                <a:latin typeface="-apple-system"/>
              </a:rPr>
              <a:t>Column-level (or attribute) lineage:</a:t>
            </a:r>
            <a:r>
              <a:rPr lang="en-GB" b="0" i="0" dirty="0">
                <a:solidFill>
                  <a:srgbClr val="F0F6FC"/>
                </a:solidFill>
                <a:effectLst/>
                <a:latin typeface="-apple-system"/>
              </a:rPr>
              <a:t> This is lineage at a finer grain, i.e. columns within that entity. It identifies columns of a source entity that are used to create or derive columns in the target entity, assisting in tracking column-level changes from the source to the target.</a:t>
            </a:r>
          </a:p>
          <a:p>
            <a:endParaRPr lang="en-GB" dirty="0"/>
          </a:p>
        </p:txBody>
      </p:sp>
      <p:sp>
        <p:nvSpPr>
          <p:cNvPr id="4" name="Slide Number Placeholder 3"/>
          <p:cNvSpPr>
            <a:spLocks noGrp="1"/>
          </p:cNvSpPr>
          <p:nvPr>
            <p:ph type="sldNum" sz="quarter" idx="5"/>
          </p:nvPr>
        </p:nvSpPr>
        <p:spPr/>
        <p:txBody>
          <a:bodyPr/>
          <a:lstStyle/>
          <a:p>
            <a:fld id="{077822A6-437E-4942-AF3B-D4B70F41924D}" type="slidenum">
              <a:rPr lang="en-US" smtClean="0"/>
              <a:t>20</a:t>
            </a:fld>
            <a:endParaRPr lang="en-US"/>
          </a:p>
        </p:txBody>
      </p:sp>
    </p:spTree>
    <p:extLst>
      <p:ext uri="{BB962C8B-B14F-4D97-AF65-F5344CB8AC3E}">
        <p14:creationId xmlns:p14="http://schemas.microsoft.com/office/powerpoint/2010/main" val="1474404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emf"/></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60FFA6-8E60-C975-BF7A-C683B0629B17}"/>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a:extLst>
              <a:ext uri="{FF2B5EF4-FFF2-40B4-BE49-F238E27FC236}">
                <a16:creationId xmlns:a16="http://schemas.microsoft.com/office/drawing/2014/main" id="{75D96779-E3E2-6D7E-A8FC-A61ABA0A523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a:extLst>
              <a:ext uri="{FF2B5EF4-FFF2-40B4-BE49-F238E27FC236}">
                <a16:creationId xmlns:a16="http://schemas.microsoft.com/office/drawing/2014/main" id="{8D5F4483-2313-6090-44E0-5C52425D7122}"/>
              </a:ext>
            </a:extLst>
          </p:cNvPr>
          <p:cNvSpPr>
            <a:spLocks noGrp="1"/>
          </p:cNvSpPr>
          <p:nvPr>
            <p:ph type="dt" sz="half" idx="10"/>
          </p:nvPr>
        </p:nvSpPr>
        <p:spPr/>
        <p:txBody>
          <a:bodyPr/>
          <a:lstStyle/>
          <a:p>
            <a:fld id="{EC65BE90-28A3-4DAC-91FE-4BF350C6CD6F}" type="datetimeFigureOut">
              <a:rPr lang="en-GB" smtClean="0"/>
              <a:t>15/05/2025</a:t>
            </a:fld>
            <a:endParaRPr lang="en-GB"/>
          </a:p>
        </p:txBody>
      </p:sp>
      <p:sp>
        <p:nvSpPr>
          <p:cNvPr id="5" name="Footer Placeholder 4">
            <a:extLst>
              <a:ext uri="{FF2B5EF4-FFF2-40B4-BE49-F238E27FC236}">
                <a16:creationId xmlns:a16="http://schemas.microsoft.com/office/drawing/2014/main" id="{CEB58670-613A-56B0-9162-A31490A8314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8D61184-B6B1-2588-3BAC-834FAA3484D7}"/>
              </a:ext>
            </a:extLst>
          </p:cNvPr>
          <p:cNvSpPr>
            <a:spLocks noGrp="1"/>
          </p:cNvSpPr>
          <p:nvPr>
            <p:ph type="sldNum" sz="quarter" idx="12"/>
          </p:nvPr>
        </p:nvSpPr>
        <p:spPr/>
        <p:txBody>
          <a:bodyPr/>
          <a:lstStyle/>
          <a:p>
            <a:fld id="{6FB6857D-B65D-440A-9040-2E6F4F67B812}" type="slidenum">
              <a:rPr lang="en-GB" smtClean="0"/>
              <a:t>‹#›</a:t>
            </a:fld>
            <a:endParaRPr lang="en-GB"/>
          </a:p>
        </p:txBody>
      </p:sp>
    </p:spTree>
    <p:extLst>
      <p:ext uri="{BB962C8B-B14F-4D97-AF65-F5344CB8AC3E}">
        <p14:creationId xmlns:p14="http://schemas.microsoft.com/office/powerpoint/2010/main" val="8176629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7A35A6-69B7-F382-D177-33AE55E2EF60}"/>
              </a:ext>
            </a:extLst>
          </p:cNvPr>
          <p:cNvSpPr>
            <a:spLocks noGrp="1"/>
          </p:cNvSpPr>
          <p:nvPr>
            <p:ph type="title"/>
          </p:nvPr>
        </p:nvSpPr>
        <p:spPr/>
        <p:txBody>
          <a:bodyPr/>
          <a:lstStyle/>
          <a:p>
            <a:r>
              <a:rPr lang="en-GB"/>
              <a:t>Click to edit Master title style</a:t>
            </a:r>
          </a:p>
        </p:txBody>
      </p:sp>
      <p:sp>
        <p:nvSpPr>
          <p:cNvPr id="3" name="Vertical Text Placeholder 2">
            <a:extLst>
              <a:ext uri="{FF2B5EF4-FFF2-40B4-BE49-F238E27FC236}">
                <a16:creationId xmlns:a16="http://schemas.microsoft.com/office/drawing/2014/main" id="{85E0E5F4-C465-D1BE-A2BC-F06A73CF48B2}"/>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6ED1664A-59B6-344B-8273-6E545880BDA3}"/>
              </a:ext>
            </a:extLst>
          </p:cNvPr>
          <p:cNvSpPr>
            <a:spLocks noGrp="1"/>
          </p:cNvSpPr>
          <p:nvPr>
            <p:ph type="dt" sz="half" idx="10"/>
          </p:nvPr>
        </p:nvSpPr>
        <p:spPr/>
        <p:txBody>
          <a:bodyPr/>
          <a:lstStyle/>
          <a:p>
            <a:fld id="{EC65BE90-28A3-4DAC-91FE-4BF350C6CD6F}" type="datetimeFigureOut">
              <a:rPr lang="en-GB" smtClean="0"/>
              <a:t>15/05/2025</a:t>
            </a:fld>
            <a:endParaRPr lang="en-GB"/>
          </a:p>
        </p:txBody>
      </p:sp>
      <p:sp>
        <p:nvSpPr>
          <p:cNvPr id="5" name="Footer Placeholder 4">
            <a:extLst>
              <a:ext uri="{FF2B5EF4-FFF2-40B4-BE49-F238E27FC236}">
                <a16:creationId xmlns:a16="http://schemas.microsoft.com/office/drawing/2014/main" id="{4BC65F60-5A88-9976-236B-2640A93CCD8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F46535C-6682-DC53-5810-8C2A78358F1A}"/>
              </a:ext>
            </a:extLst>
          </p:cNvPr>
          <p:cNvSpPr>
            <a:spLocks noGrp="1"/>
          </p:cNvSpPr>
          <p:nvPr>
            <p:ph type="sldNum" sz="quarter" idx="12"/>
          </p:nvPr>
        </p:nvSpPr>
        <p:spPr/>
        <p:txBody>
          <a:bodyPr/>
          <a:lstStyle/>
          <a:p>
            <a:fld id="{6FB6857D-B65D-440A-9040-2E6F4F67B812}" type="slidenum">
              <a:rPr lang="en-GB" smtClean="0"/>
              <a:t>‹#›</a:t>
            </a:fld>
            <a:endParaRPr lang="en-GB"/>
          </a:p>
        </p:txBody>
      </p:sp>
    </p:spTree>
    <p:extLst>
      <p:ext uri="{BB962C8B-B14F-4D97-AF65-F5344CB8AC3E}">
        <p14:creationId xmlns:p14="http://schemas.microsoft.com/office/powerpoint/2010/main" val="21508973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D4E4A9D-FEEF-9457-CA11-03220218AFB9}"/>
              </a:ext>
            </a:extLst>
          </p:cNvPr>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a:extLst>
              <a:ext uri="{FF2B5EF4-FFF2-40B4-BE49-F238E27FC236}">
                <a16:creationId xmlns:a16="http://schemas.microsoft.com/office/drawing/2014/main" id="{40FF7689-A58A-3C15-BB33-FB4B40663314}"/>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74D35A27-EE95-593F-9997-307AF5FE9C49}"/>
              </a:ext>
            </a:extLst>
          </p:cNvPr>
          <p:cNvSpPr>
            <a:spLocks noGrp="1"/>
          </p:cNvSpPr>
          <p:nvPr>
            <p:ph type="dt" sz="half" idx="10"/>
          </p:nvPr>
        </p:nvSpPr>
        <p:spPr/>
        <p:txBody>
          <a:bodyPr/>
          <a:lstStyle/>
          <a:p>
            <a:fld id="{EC65BE90-28A3-4DAC-91FE-4BF350C6CD6F}" type="datetimeFigureOut">
              <a:rPr lang="en-GB" smtClean="0"/>
              <a:t>15/05/2025</a:t>
            </a:fld>
            <a:endParaRPr lang="en-GB"/>
          </a:p>
        </p:txBody>
      </p:sp>
      <p:sp>
        <p:nvSpPr>
          <p:cNvPr id="5" name="Footer Placeholder 4">
            <a:extLst>
              <a:ext uri="{FF2B5EF4-FFF2-40B4-BE49-F238E27FC236}">
                <a16:creationId xmlns:a16="http://schemas.microsoft.com/office/drawing/2014/main" id="{026E0984-3F66-A116-1163-B0F0B78789C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4666564-704A-1E0F-6B12-63B1DAD88225}"/>
              </a:ext>
            </a:extLst>
          </p:cNvPr>
          <p:cNvSpPr>
            <a:spLocks noGrp="1"/>
          </p:cNvSpPr>
          <p:nvPr>
            <p:ph type="sldNum" sz="quarter" idx="12"/>
          </p:nvPr>
        </p:nvSpPr>
        <p:spPr/>
        <p:txBody>
          <a:bodyPr/>
          <a:lstStyle/>
          <a:p>
            <a:fld id="{6FB6857D-B65D-440A-9040-2E6F4F67B812}" type="slidenum">
              <a:rPr lang="en-GB" smtClean="0"/>
              <a:t>‹#›</a:t>
            </a:fld>
            <a:endParaRPr lang="en-GB"/>
          </a:p>
        </p:txBody>
      </p:sp>
    </p:spTree>
    <p:extLst>
      <p:ext uri="{BB962C8B-B14F-4D97-AF65-F5344CB8AC3E}">
        <p14:creationId xmlns:p14="http://schemas.microsoft.com/office/powerpoint/2010/main" val="3680967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Slide gray">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b="1" i="0" spc="-50" baseline="0">
                <a:solidFill>
                  <a:schemeClr val="tx1"/>
                </a:solidFill>
                <a:latin typeface="Segoe Sans Display Semibold" pitchFamily="2" charset="0"/>
                <a:cs typeface="Segoe Sans Display" pitchFamily="2"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b="0" i="0" spc="0" baseline="0">
                <a:solidFill>
                  <a:schemeClr val="tx1"/>
                </a:solidFill>
                <a:latin typeface="Segoe Sans Display" pitchFamily="2" charset="0"/>
                <a:cs typeface="Segoe Sans Display" pitchFamily="2" charset="0"/>
              </a:defRPr>
            </a:lvl1pPr>
          </a:lstStyle>
          <a:p>
            <a:pPr lvl="0"/>
            <a:r>
              <a:rPr lang="en-US"/>
              <a:t>Speaker name or subtitle text</a:t>
            </a:r>
          </a:p>
        </p:txBody>
      </p:sp>
      <p:pic>
        <p:nvPicPr>
          <p:cNvPr id="7" name="Picture 6">
            <a:extLst>
              <a:ext uri="{FF2B5EF4-FFF2-40B4-BE49-F238E27FC236}">
                <a16:creationId xmlns:a16="http://schemas.microsoft.com/office/drawing/2014/main" id="{DCE321EF-5297-4BC8-853D-BAA6A1AF47EA}"/>
              </a:ext>
            </a:extLst>
          </p:cNvPr>
          <p:cNvPicPr>
            <a:picLocks noChangeAspect="1"/>
          </p:cNvPicPr>
          <p:nvPr userDrawn="1"/>
        </p:nvPicPr>
        <p:blipFill>
          <a:blip r:embed="rId2"/>
          <a:stretch>
            <a:fillRect/>
          </a:stretch>
        </p:blipFill>
        <p:spPr>
          <a:xfrm>
            <a:off x="582043" y="585788"/>
            <a:ext cx="2308795" cy="294139"/>
          </a:xfrm>
          <a:prstGeom prst="rect">
            <a:avLst/>
          </a:prstGeom>
        </p:spPr>
      </p:pic>
    </p:spTree>
    <p:extLst>
      <p:ext uri="{BB962C8B-B14F-4D97-AF65-F5344CB8AC3E}">
        <p14:creationId xmlns:p14="http://schemas.microsoft.com/office/powerpoint/2010/main" val="300907734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Text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143B5-B840-C703-DAE8-1E2B4905EF35}"/>
              </a:ext>
            </a:extLst>
          </p:cNvPr>
          <p:cNvSpPr>
            <a:spLocks noGrp="1"/>
          </p:cNvSpPr>
          <p:nvPr>
            <p:ph type="title"/>
          </p:nvPr>
        </p:nvSpPr>
        <p:spPr>
          <a:xfrm>
            <a:off x="382371" y="421961"/>
            <a:ext cx="9271428" cy="492443"/>
          </a:xfrm>
        </p:spPr>
        <p:txBody>
          <a:bodyPr/>
          <a:lstStyle>
            <a:lvl1pPr>
              <a:defRPr lang="en-GB" sz="3200" b="0" kern="1200" cap="none" spc="-21" baseline="0" dirty="0">
                <a:ln w="3175">
                  <a:noFill/>
                </a:ln>
                <a:gradFill>
                  <a:gsLst>
                    <a:gs pos="100000">
                      <a:srgbClr val="0078D4"/>
                    </a:gs>
                    <a:gs pos="0">
                      <a:srgbClr val="2A446F"/>
                    </a:gs>
                  </a:gsLst>
                  <a:lin ang="2700000" scaled="0"/>
                </a:gradFill>
                <a:effectLst/>
                <a:latin typeface="+mj-lt"/>
                <a:ea typeface="+mn-ea"/>
                <a:cs typeface="Segoe UI" panose="020B0502040204020203" pitchFamily="34" charset="0"/>
              </a:defRPr>
            </a:lvl1pPr>
          </a:lstStyle>
          <a:p>
            <a:pPr marL="0" marR="0" lvl="0" indent="0" algn="l" defTabSz="373183" rtl="0" eaLnBrk="1" fontAlgn="auto" latinLnBrk="0" hangingPunct="1">
              <a:lnSpc>
                <a:spcPct val="100000"/>
              </a:lnSpc>
              <a:spcBef>
                <a:spcPct val="0"/>
              </a:spcBef>
              <a:spcAft>
                <a:spcPts val="0"/>
              </a:spcAft>
              <a:buClrTx/>
              <a:buSzPct val="90000"/>
              <a:buFont typeface="Wingdings" panose="05000000000000000000" pitchFamily="2" charset="2"/>
              <a:buNone/>
              <a:tabLst/>
            </a:pPr>
            <a:r>
              <a:rPr lang="en-US"/>
              <a:t>Click to edit Master title style</a:t>
            </a:r>
            <a:endParaRPr lang="en-GB"/>
          </a:p>
        </p:txBody>
      </p:sp>
      <p:sp>
        <p:nvSpPr>
          <p:cNvPr id="3" name="Text Placeholder 4">
            <a:extLst>
              <a:ext uri="{FF2B5EF4-FFF2-40B4-BE49-F238E27FC236}">
                <a16:creationId xmlns:a16="http://schemas.microsoft.com/office/drawing/2014/main" id="{659D73DB-0987-776C-0E58-79C0612209F5}"/>
              </a:ext>
            </a:extLst>
          </p:cNvPr>
          <p:cNvSpPr>
            <a:spLocks noGrp="1"/>
          </p:cNvSpPr>
          <p:nvPr>
            <p:ph type="body" sz="quarter" idx="10" hasCustomPrompt="1"/>
          </p:nvPr>
        </p:nvSpPr>
        <p:spPr>
          <a:xfrm>
            <a:off x="387352" y="1233488"/>
            <a:ext cx="11420475" cy="4998720"/>
          </a:xfrm>
          <a:prstGeom prst="rect">
            <a:avLst/>
          </a:prstGeom>
        </p:spPr>
        <p:txBody>
          <a:bodyPr/>
          <a:lstStyle>
            <a:lvl1pPr marL="0" indent="0">
              <a:buNone/>
              <a:defRPr sz="2800">
                <a:solidFill>
                  <a:srgbClr val="2A446F"/>
                </a:solidFill>
                <a:latin typeface="+mj-lt"/>
              </a:defRPr>
            </a:lvl1pPr>
            <a:lvl2pPr marL="365778" indent="0">
              <a:buNone/>
              <a:defRPr sz="2000">
                <a:solidFill>
                  <a:srgbClr val="2A446F"/>
                </a:solidFill>
              </a:defRPr>
            </a:lvl2pPr>
            <a:lvl3pPr marL="731557" indent="0">
              <a:buNone/>
              <a:defRPr sz="1400">
                <a:solidFill>
                  <a:srgbClr val="2A446F"/>
                </a:solidFill>
              </a:defRPr>
            </a:lvl3pPr>
            <a:lvl4pPr marL="1059234" indent="0">
              <a:buNone/>
              <a:defRPr>
                <a:solidFill>
                  <a:schemeClr val="bg1"/>
                </a:solidFill>
              </a:defRPr>
            </a:lvl4pPr>
            <a:lvl5pPr>
              <a:defRPr>
                <a:solidFill>
                  <a:schemeClr val="bg1"/>
                </a:solidFill>
              </a:defRPr>
            </a:lvl5pPr>
          </a:lstStyle>
          <a:p>
            <a:pPr lvl="0"/>
            <a:r>
              <a:rPr lang="en-US"/>
              <a:t>Segoe UI </a:t>
            </a:r>
            <a:r>
              <a:rPr lang="en-US" err="1"/>
              <a:t>Semibold</a:t>
            </a:r>
            <a:r>
              <a:rPr lang="en-US"/>
              <a:t>, size 28pt for first level</a:t>
            </a:r>
          </a:p>
          <a:p>
            <a:pPr lvl="1"/>
            <a:r>
              <a:rPr lang="en-US"/>
              <a:t>Segoe UI, size 20pt for second level</a:t>
            </a:r>
          </a:p>
          <a:p>
            <a:pPr lvl="2"/>
            <a:r>
              <a:rPr lang="en-US"/>
              <a:t>Segoe UI, size 14pt for third level</a:t>
            </a:r>
          </a:p>
        </p:txBody>
      </p:sp>
      <p:grpSp>
        <p:nvGrpSpPr>
          <p:cNvPr id="4" name="Group 3">
            <a:extLst>
              <a:ext uri="{FF2B5EF4-FFF2-40B4-BE49-F238E27FC236}">
                <a16:creationId xmlns:a16="http://schemas.microsoft.com/office/drawing/2014/main" id="{B88F3A13-3AB4-BC42-C438-8838D29EC249}"/>
              </a:ext>
            </a:extLst>
          </p:cNvPr>
          <p:cNvGrpSpPr/>
          <p:nvPr userDrawn="1"/>
        </p:nvGrpSpPr>
        <p:grpSpPr>
          <a:xfrm>
            <a:off x="407459" y="6457261"/>
            <a:ext cx="1498506" cy="192755"/>
            <a:chOff x="611188" y="9429750"/>
            <a:chExt cx="3412172" cy="438912"/>
          </a:xfrm>
        </p:grpSpPr>
        <p:pic>
          <p:nvPicPr>
            <p:cNvPr id="5" name="Graphic 4">
              <a:extLst>
                <a:ext uri="{FF2B5EF4-FFF2-40B4-BE49-F238E27FC236}">
                  <a16:creationId xmlns:a16="http://schemas.microsoft.com/office/drawing/2014/main" id="{7384432A-17BA-753C-6E73-D7AAD8F16AD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094240" y="9463695"/>
              <a:ext cx="929120" cy="371022"/>
            </a:xfrm>
            <a:prstGeom prst="rect">
              <a:avLst/>
            </a:prstGeom>
          </p:spPr>
        </p:pic>
        <p:pic>
          <p:nvPicPr>
            <p:cNvPr id="6" name="MS logo gray - EMF" descr="Microsoft logo, gray text version">
              <a:extLst>
                <a:ext uri="{FF2B5EF4-FFF2-40B4-BE49-F238E27FC236}">
                  <a16:creationId xmlns:a16="http://schemas.microsoft.com/office/drawing/2014/main" id="{68034984-B051-4E25-1DA1-76839E14C765}"/>
                </a:ext>
              </a:extLst>
            </p:cNvPr>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bwMode="black">
            <a:xfrm>
              <a:off x="611188" y="9429750"/>
              <a:ext cx="2049661" cy="438912"/>
            </a:xfrm>
            <a:prstGeom prst="rect">
              <a:avLst/>
            </a:prstGeom>
          </p:spPr>
        </p:pic>
      </p:grpSp>
    </p:spTree>
    <p:extLst>
      <p:ext uri="{BB962C8B-B14F-4D97-AF65-F5344CB8AC3E}">
        <p14:creationId xmlns:p14="http://schemas.microsoft.com/office/powerpoint/2010/main" val="29799418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4" pos="2997">
          <p15:clr>
            <a:srgbClr val="919191"/>
          </p15:clr>
        </p15:guide>
        <p15:guide id="15" pos="3081">
          <p15:clr>
            <a:srgbClr val="919191"/>
          </p15:clr>
        </p15:guide>
        <p15:guide id="16" pos="5717">
          <p15:clr>
            <a:srgbClr val="919191"/>
          </p15:clr>
        </p15:guide>
        <p15:guide id="17" pos="5802">
          <p15:clr>
            <a:srgbClr val="919191"/>
          </p15:clr>
        </p15:guide>
        <p15:guide id="18" pos="8438">
          <p15:clr>
            <a:srgbClr val="919191"/>
          </p15:clr>
        </p15:guide>
        <p15:guide id="19" pos="8522">
          <p15:clr>
            <a:srgbClr val="919191"/>
          </p15:clr>
        </p15:guide>
        <p15:guide id="20" orient="horz" pos="1166">
          <p15:clr>
            <a:srgbClr val="919191"/>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up – Text">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4976726F-98A2-3B2A-8513-9F5D25D63FDA}"/>
              </a:ext>
            </a:extLst>
          </p:cNvPr>
          <p:cNvSpPr>
            <a:spLocks noGrp="1"/>
          </p:cNvSpPr>
          <p:nvPr>
            <p:ph type="title"/>
          </p:nvPr>
        </p:nvSpPr>
        <p:spPr/>
        <p:txBody>
          <a:bodyPr/>
          <a:lstStyle/>
          <a:p>
            <a:r>
              <a:rPr lang="en-US"/>
              <a:t>Click to edit Master title style</a:t>
            </a:r>
          </a:p>
        </p:txBody>
      </p:sp>
      <p:sp>
        <p:nvSpPr>
          <p:cNvPr id="11" name="Content Placeholder 10">
            <a:extLst>
              <a:ext uri="{FF2B5EF4-FFF2-40B4-BE49-F238E27FC236}">
                <a16:creationId xmlns:a16="http://schemas.microsoft.com/office/drawing/2014/main" id="{4305D88A-09EA-3B57-EB7C-B55B88ECDD71}"/>
              </a:ext>
            </a:extLst>
          </p:cNvPr>
          <p:cNvSpPr>
            <a:spLocks noGrp="1"/>
          </p:cNvSpPr>
          <p:nvPr>
            <p:ph sz="quarter" idx="27"/>
          </p:nvPr>
        </p:nvSpPr>
        <p:spPr>
          <a:xfrm>
            <a:off x="563564" y="1447800"/>
            <a:ext cx="5232400" cy="4732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Content Placeholder 10">
            <a:extLst>
              <a:ext uri="{FF2B5EF4-FFF2-40B4-BE49-F238E27FC236}">
                <a16:creationId xmlns:a16="http://schemas.microsoft.com/office/drawing/2014/main" id="{FBC8A560-6BB2-8E69-1177-186B4F67AA79}"/>
              </a:ext>
            </a:extLst>
          </p:cNvPr>
          <p:cNvSpPr>
            <a:spLocks noGrp="1"/>
          </p:cNvSpPr>
          <p:nvPr>
            <p:ph sz="quarter" idx="28"/>
          </p:nvPr>
        </p:nvSpPr>
        <p:spPr>
          <a:xfrm>
            <a:off x="6395340" y="1447800"/>
            <a:ext cx="5232400" cy="4732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4911473A-17B0-DC22-AF93-313A1AB1F62B}"/>
              </a:ext>
            </a:extLst>
          </p:cNvPr>
          <p:cNvSpPr>
            <a:spLocks noGrp="1"/>
          </p:cNvSpPr>
          <p:nvPr>
            <p:ph type="ftr" sz="quarter" idx="29"/>
          </p:nvPr>
        </p:nvSpPr>
        <p:spPr/>
        <p:txBody>
          <a:bodyPr/>
          <a:lstStyle/>
          <a:p>
            <a:endParaRPr lang="en-US"/>
          </a:p>
        </p:txBody>
      </p:sp>
      <p:sp>
        <p:nvSpPr>
          <p:cNvPr id="6" name="Slide Number Placeholder 5">
            <a:extLst>
              <a:ext uri="{FF2B5EF4-FFF2-40B4-BE49-F238E27FC236}">
                <a16:creationId xmlns:a16="http://schemas.microsoft.com/office/drawing/2014/main" id="{3768DCB6-7F43-BE1B-CA99-D130ED257F64}"/>
              </a:ext>
            </a:extLst>
          </p:cNvPr>
          <p:cNvSpPr>
            <a:spLocks noGrp="1"/>
          </p:cNvSpPr>
          <p:nvPr>
            <p:ph type="sldNum" sz="quarter" idx="30"/>
          </p:nvPr>
        </p:nvSpPr>
        <p:spPr/>
        <p:txBody>
          <a:bodyPr/>
          <a:lstStyle/>
          <a:p>
            <a:fld id="{B1356FBF-028C-F74E-A7B4-9B8ED246DD1B}" type="slidenum">
              <a:rPr lang="en-US" smtClean="0"/>
              <a:pPr/>
              <a:t>‹#›</a:t>
            </a:fld>
            <a:endParaRPr lang="en-US"/>
          </a:p>
        </p:txBody>
      </p:sp>
    </p:spTree>
    <p:extLst>
      <p:ext uri="{BB962C8B-B14F-4D97-AF65-F5344CB8AC3E}">
        <p14:creationId xmlns:p14="http://schemas.microsoft.com/office/powerpoint/2010/main" val="1984111434"/>
      </p:ext>
    </p:extLst>
  </p:cSld>
  <p:clrMapOvr>
    <a:masterClrMapping/>
  </p:clrMapOvr>
  <p:transition>
    <p:fade/>
  </p:transition>
  <p:extLst>
    <p:ext uri="{DCECCB84-F9BA-43D5-87BE-67443E8EF086}">
      <p15:sldGuideLst xmlns:p15="http://schemas.microsoft.com/office/powerpoint/2012/main">
        <p15:guide id="4" pos="3660">
          <p15:clr>
            <a:srgbClr val="5ACBF0"/>
          </p15:clr>
        </p15:guide>
        <p15:guide id="5" pos="4024">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Product View Lef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42C3667-27FF-8112-BBCC-F336F9F8C31F}"/>
              </a:ext>
            </a:extLst>
          </p:cNvPr>
          <p:cNvSpPr>
            <a:spLocks noGrp="1"/>
          </p:cNvSpPr>
          <p:nvPr>
            <p:ph type="title"/>
          </p:nvPr>
        </p:nvSpPr>
        <p:spPr/>
        <p:txBody>
          <a:bodyPr/>
          <a:lstStyle/>
          <a:p>
            <a:r>
              <a:rPr lang="en-US"/>
              <a:t>Click to edit Master title style</a:t>
            </a:r>
          </a:p>
        </p:txBody>
      </p:sp>
      <p:sp>
        <p:nvSpPr>
          <p:cNvPr id="6" name="Text Placeholder 5">
            <a:extLst>
              <a:ext uri="{FF2B5EF4-FFF2-40B4-BE49-F238E27FC236}">
                <a16:creationId xmlns:a16="http://schemas.microsoft.com/office/drawing/2014/main" id="{D4BB2D9B-DA93-9E77-84C5-0C3CFD99054F}"/>
              </a:ext>
            </a:extLst>
          </p:cNvPr>
          <p:cNvSpPr>
            <a:spLocks noGrp="1"/>
          </p:cNvSpPr>
          <p:nvPr>
            <p:ph type="body" sz="quarter" idx="26"/>
          </p:nvPr>
        </p:nvSpPr>
        <p:spPr>
          <a:xfrm>
            <a:off x="7449820" y="1403746"/>
            <a:ext cx="4178300" cy="4732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45F63A2F-5523-CAA4-2CC0-315D02F79FCB}"/>
              </a:ext>
            </a:extLst>
          </p:cNvPr>
          <p:cNvSpPr>
            <a:spLocks noGrp="1"/>
          </p:cNvSpPr>
          <p:nvPr>
            <p:ph type="ftr" sz="quarter" idx="27"/>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7" name="Slide Number Placeholder 6">
            <a:extLst>
              <a:ext uri="{FF2B5EF4-FFF2-40B4-BE49-F238E27FC236}">
                <a16:creationId xmlns:a16="http://schemas.microsoft.com/office/drawing/2014/main" id="{26664097-0F62-E65A-F7B5-4B090045E015}"/>
              </a:ext>
            </a:extLst>
          </p:cNvPr>
          <p:cNvSpPr>
            <a:spLocks noGrp="1"/>
          </p:cNvSpPr>
          <p:nvPr>
            <p:ph type="sldNum" sz="quarter" idx="28"/>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1356FBF-028C-F74E-A7B4-9B8ED246DD1B}" type="slidenum">
              <a:rPr kumimoji="0" lang="en-US" sz="1800" b="0" i="0" u="none" strike="noStrike" kern="1200" cap="none" spc="0" normalizeH="0" baseline="0" noProof="0" smtClean="0">
                <a:ln>
                  <a:noFill/>
                </a:ln>
                <a:solidFill>
                  <a:srgbClr val="000000"/>
                </a:solidFill>
                <a:effectLst/>
                <a:uLnTx/>
                <a:uFillTx/>
                <a:latin typeface="Segoe U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a:t>
            </a:fld>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pic>
        <p:nvPicPr>
          <p:cNvPr id="2" name="Picture 1" descr="A black screen with a black background&#10;&#10;Description automatically generated">
            <a:extLst>
              <a:ext uri="{FF2B5EF4-FFF2-40B4-BE49-F238E27FC236}">
                <a16:creationId xmlns:a16="http://schemas.microsoft.com/office/drawing/2014/main" id="{3D4637E6-5CA1-DABE-E1BA-FD1476F44329}"/>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73055" y="1373144"/>
            <a:ext cx="7772400" cy="5272365"/>
          </a:xfrm>
          <a:prstGeom prst="rect">
            <a:avLst/>
          </a:prstGeom>
        </p:spPr>
      </p:pic>
      <p:sp>
        <p:nvSpPr>
          <p:cNvPr id="4" name="Picture Placeholder 16">
            <a:extLst>
              <a:ext uri="{FF2B5EF4-FFF2-40B4-BE49-F238E27FC236}">
                <a16:creationId xmlns:a16="http://schemas.microsoft.com/office/drawing/2014/main" id="{55C3C08B-B20C-BB15-F7C0-1304F0FD8B9B}"/>
              </a:ext>
            </a:extLst>
          </p:cNvPr>
          <p:cNvSpPr>
            <a:spLocks noGrp="1"/>
          </p:cNvSpPr>
          <p:nvPr>
            <p:ph type="pic" sz="quarter" idx="12"/>
          </p:nvPr>
        </p:nvSpPr>
        <p:spPr>
          <a:xfrm>
            <a:off x="-171981" y="1671872"/>
            <a:ext cx="7175500" cy="4032250"/>
          </a:xfrm>
          <a:prstGeom prst="rect">
            <a:avLst/>
          </a:prstGeom>
          <a:solidFill>
            <a:schemeClr val="accent5"/>
          </a:solidFill>
        </p:spPr>
        <p:txBody>
          <a:bodyPr anchor="ctr">
            <a:normAutofit/>
          </a:bodyPr>
          <a:lstStyle>
            <a:lvl1pPr marL="0" indent="0" algn="ctr">
              <a:buNone/>
              <a:defRPr sz="1600">
                <a:solidFill>
                  <a:schemeClr val="bg1"/>
                </a:solidFill>
              </a:defRPr>
            </a:lvl1pPr>
          </a:lstStyle>
          <a:p>
            <a:r>
              <a:rPr lang="en-US"/>
              <a:t>Click icon to add picture</a:t>
            </a:r>
          </a:p>
        </p:txBody>
      </p:sp>
    </p:spTree>
    <p:extLst>
      <p:ext uri="{BB962C8B-B14F-4D97-AF65-F5344CB8AC3E}">
        <p14:creationId xmlns:p14="http://schemas.microsoft.com/office/powerpoint/2010/main" val="2249943034"/>
      </p:ext>
    </p:extLst>
  </p:cSld>
  <p:clrMapOvr>
    <a:masterClrMapping/>
  </p:clrMapOvr>
  <p:extLst>
    <p:ext uri="{DCECCB84-F9BA-43D5-87BE-67443E8EF086}">
      <p15:sldGuideLst xmlns:p15="http://schemas.microsoft.com/office/powerpoint/2012/main">
        <p15:guide id="2" pos="3360">
          <p15:clr>
            <a:srgbClr val="FBAE40"/>
          </p15:clr>
        </p15:guide>
        <p15:guide id="3" pos="2987">
          <p15:clr>
            <a:srgbClr val="FBAE40"/>
          </p15:clr>
        </p15:guide>
        <p15:guide id="4" orient="horz" pos="127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B761A-400D-7A0F-ED34-5AC0ED9D0255}"/>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A7046CE4-69DD-DC74-D342-19CA5B88DB9E}"/>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3A0CD9F2-F50C-170D-11C3-27EFA349BFFF}"/>
              </a:ext>
            </a:extLst>
          </p:cNvPr>
          <p:cNvSpPr>
            <a:spLocks noGrp="1"/>
          </p:cNvSpPr>
          <p:nvPr>
            <p:ph type="dt" sz="half" idx="10"/>
          </p:nvPr>
        </p:nvSpPr>
        <p:spPr/>
        <p:txBody>
          <a:bodyPr/>
          <a:lstStyle/>
          <a:p>
            <a:fld id="{EC65BE90-28A3-4DAC-91FE-4BF350C6CD6F}" type="datetimeFigureOut">
              <a:rPr lang="en-GB" smtClean="0"/>
              <a:t>15/05/2025</a:t>
            </a:fld>
            <a:endParaRPr lang="en-GB"/>
          </a:p>
        </p:txBody>
      </p:sp>
      <p:sp>
        <p:nvSpPr>
          <p:cNvPr id="5" name="Footer Placeholder 4">
            <a:extLst>
              <a:ext uri="{FF2B5EF4-FFF2-40B4-BE49-F238E27FC236}">
                <a16:creationId xmlns:a16="http://schemas.microsoft.com/office/drawing/2014/main" id="{2286B5E7-B64B-A2FA-ECAA-16844ACEA95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6C23C44-0A58-5911-0FD7-CE9D7A6C1E95}"/>
              </a:ext>
            </a:extLst>
          </p:cNvPr>
          <p:cNvSpPr>
            <a:spLocks noGrp="1"/>
          </p:cNvSpPr>
          <p:nvPr>
            <p:ph type="sldNum" sz="quarter" idx="12"/>
          </p:nvPr>
        </p:nvSpPr>
        <p:spPr/>
        <p:txBody>
          <a:bodyPr/>
          <a:lstStyle/>
          <a:p>
            <a:fld id="{6FB6857D-B65D-440A-9040-2E6F4F67B812}" type="slidenum">
              <a:rPr lang="en-GB" smtClean="0"/>
              <a:t>‹#›</a:t>
            </a:fld>
            <a:endParaRPr lang="en-GB"/>
          </a:p>
        </p:txBody>
      </p:sp>
    </p:spTree>
    <p:extLst>
      <p:ext uri="{BB962C8B-B14F-4D97-AF65-F5344CB8AC3E}">
        <p14:creationId xmlns:p14="http://schemas.microsoft.com/office/powerpoint/2010/main" val="41272571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6C0A5-9042-E07F-7C01-304A7EB6F81B}"/>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3" name="Text Placeholder 2">
            <a:extLst>
              <a:ext uri="{FF2B5EF4-FFF2-40B4-BE49-F238E27FC236}">
                <a16:creationId xmlns:a16="http://schemas.microsoft.com/office/drawing/2014/main" id="{4E9E2D55-AC32-74AD-D4F8-A3CE4C2DE0AF}"/>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EED9B4C0-1070-2552-68BA-66A4F6ED5E62}"/>
              </a:ext>
            </a:extLst>
          </p:cNvPr>
          <p:cNvSpPr>
            <a:spLocks noGrp="1"/>
          </p:cNvSpPr>
          <p:nvPr>
            <p:ph type="dt" sz="half" idx="10"/>
          </p:nvPr>
        </p:nvSpPr>
        <p:spPr/>
        <p:txBody>
          <a:bodyPr/>
          <a:lstStyle/>
          <a:p>
            <a:fld id="{EC65BE90-28A3-4DAC-91FE-4BF350C6CD6F}" type="datetimeFigureOut">
              <a:rPr lang="en-GB" smtClean="0"/>
              <a:t>15/05/2025</a:t>
            </a:fld>
            <a:endParaRPr lang="en-GB"/>
          </a:p>
        </p:txBody>
      </p:sp>
      <p:sp>
        <p:nvSpPr>
          <p:cNvPr id="5" name="Footer Placeholder 4">
            <a:extLst>
              <a:ext uri="{FF2B5EF4-FFF2-40B4-BE49-F238E27FC236}">
                <a16:creationId xmlns:a16="http://schemas.microsoft.com/office/drawing/2014/main" id="{8D6F945F-9D5F-7FB8-C140-0A233FC52BF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1D6FD0B-A965-543C-7E96-0E34920271C4}"/>
              </a:ext>
            </a:extLst>
          </p:cNvPr>
          <p:cNvSpPr>
            <a:spLocks noGrp="1"/>
          </p:cNvSpPr>
          <p:nvPr>
            <p:ph type="sldNum" sz="quarter" idx="12"/>
          </p:nvPr>
        </p:nvSpPr>
        <p:spPr/>
        <p:txBody>
          <a:bodyPr/>
          <a:lstStyle/>
          <a:p>
            <a:fld id="{6FB6857D-B65D-440A-9040-2E6F4F67B812}" type="slidenum">
              <a:rPr lang="en-GB" smtClean="0"/>
              <a:t>‹#›</a:t>
            </a:fld>
            <a:endParaRPr lang="en-GB"/>
          </a:p>
        </p:txBody>
      </p:sp>
    </p:spTree>
    <p:extLst>
      <p:ext uri="{BB962C8B-B14F-4D97-AF65-F5344CB8AC3E}">
        <p14:creationId xmlns:p14="http://schemas.microsoft.com/office/powerpoint/2010/main" val="19906471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4665C-2CDD-4151-35F5-2746A720FC25}"/>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EFE9C4B6-E222-C3BC-A620-0C2C7BB28364}"/>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a:extLst>
              <a:ext uri="{FF2B5EF4-FFF2-40B4-BE49-F238E27FC236}">
                <a16:creationId xmlns:a16="http://schemas.microsoft.com/office/drawing/2014/main" id="{DBFB2D54-6259-5994-79D5-9615CBD55A65}"/>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a:extLst>
              <a:ext uri="{FF2B5EF4-FFF2-40B4-BE49-F238E27FC236}">
                <a16:creationId xmlns:a16="http://schemas.microsoft.com/office/drawing/2014/main" id="{61D69ACA-A70F-6155-F063-C29E531D5BC4}"/>
              </a:ext>
            </a:extLst>
          </p:cNvPr>
          <p:cNvSpPr>
            <a:spLocks noGrp="1"/>
          </p:cNvSpPr>
          <p:nvPr>
            <p:ph type="dt" sz="half" idx="10"/>
          </p:nvPr>
        </p:nvSpPr>
        <p:spPr/>
        <p:txBody>
          <a:bodyPr/>
          <a:lstStyle/>
          <a:p>
            <a:fld id="{EC65BE90-28A3-4DAC-91FE-4BF350C6CD6F}" type="datetimeFigureOut">
              <a:rPr lang="en-GB" smtClean="0"/>
              <a:t>15/05/2025</a:t>
            </a:fld>
            <a:endParaRPr lang="en-GB"/>
          </a:p>
        </p:txBody>
      </p:sp>
      <p:sp>
        <p:nvSpPr>
          <p:cNvPr id="6" name="Footer Placeholder 5">
            <a:extLst>
              <a:ext uri="{FF2B5EF4-FFF2-40B4-BE49-F238E27FC236}">
                <a16:creationId xmlns:a16="http://schemas.microsoft.com/office/drawing/2014/main" id="{CFDE88D3-74C9-E949-97DC-3DA1020110E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E40E573-85F2-5438-F387-6DA8AEE302D2}"/>
              </a:ext>
            </a:extLst>
          </p:cNvPr>
          <p:cNvSpPr>
            <a:spLocks noGrp="1"/>
          </p:cNvSpPr>
          <p:nvPr>
            <p:ph type="sldNum" sz="quarter" idx="12"/>
          </p:nvPr>
        </p:nvSpPr>
        <p:spPr/>
        <p:txBody>
          <a:bodyPr/>
          <a:lstStyle/>
          <a:p>
            <a:fld id="{6FB6857D-B65D-440A-9040-2E6F4F67B812}" type="slidenum">
              <a:rPr lang="en-GB" smtClean="0"/>
              <a:t>‹#›</a:t>
            </a:fld>
            <a:endParaRPr lang="en-GB"/>
          </a:p>
        </p:txBody>
      </p:sp>
    </p:spTree>
    <p:extLst>
      <p:ext uri="{BB962C8B-B14F-4D97-AF65-F5344CB8AC3E}">
        <p14:creationId xmlns:p14="http://schemas.microsoft.com/office/powerpoint/2010/main" val="11343024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1F3633-1633-D913-B334-DEEEC59AEC09}"/>
              </a:ext>
            </a:extLst>
          </p:cNvPr>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a:extLst>
              <a:ext uri="{FF2B5EF4-FFF2-40B4-BE49-F238E27FC236}">
                <a16:creationId xmlns:a16="http://schemas.microsoft.com/office/drawing/2014/main" id="{69938E8F-098F-5843-B661-7D8205AD49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A991C0C9-29D3-B179-8FF4-C0BA3221A48A}"/>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a:extLst>
              <a:ext uri="{FF2B5EF4-FFF2-40B4-BE49-F238E27FC236}">
                <a16:creationId xmlns:a16="http://schemas.microsoft.com/office/drawing/2014/main" id="{1548FE9D-79F8-1346-976C-36612C93945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9724626E-12B8-5B58-D091-0752089CE111}"/>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a:extLst>
              <a:ext uri="{FF2B5EF4-FFF2-40B4-BE49-F238E27FC236}">
                <a16:creationId xmlns:a16="http://schemas.microsoft.com/office/drawing/2014/main" id="{E43E931E-4045-A90A-1B02-CDECEE6DFFDE}"/>
              </a:ext>
            </a:extLst>
          </p:cNvPr>
          <p:cNvSpPr>
            <a:spLocks noGrp="1"/>
          </p:cNvSpPr>
          <p:nvPr>
            <p:ph type="dt" sz="half" idx="10"/>
          </p:nvPr>
        </p:nvSpPr>
        <p:spPr/>
        <p:txBody>
          <a:bodyPr/>
          <a:lstStyle/>
          <a:p>
            <a:fld id="{EC65BE90-28A3-4DAC-91FE-4BF350C6CD6F}" type="datetimeFigureOut">
              <a:rPr lang="en-GB" smtClean="0"/>
              <a:t>15/05/2025</a:t>
            </a:fld>
            <a:endParaRPr lang="en-GB"/>
          </a:p>
        </p:txBody>
      </p:sp>
      <p:sp>
        <p:nvSpPr>
          <p:cNvPr id="8" name="Footer Placeholder 7">
            <a:extLst>
              <a:ext uri="{FF2B5EF4-FFF2-40B4-BE49-F238E27FC236}">
                <a16:creationId xmlns:a16="http://schemas.microsoft.com/office/drawing/2014/main" id="{645B80ED-31F9-B1A3-E1C4-4926101435D4}"/>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F77CF214-6E7A-AAC3-7E35-84E819DF88FD}"/>
              </a:ext>
            </a:extLst>
          </p:cNvPr>
          <p:cNvSpPr>
            <a:spLocks noGrp="1"/>
          </p:cNvSpPr>
          <p:nvPr>
            <p:ph type="sldNum" sz="quarter" idx="12"/>
          </p:nvPr>
        </p:nvSpPr>
        <p:spPr/>
        <p:txBody>
          <a:bodyPr/>
          <a:lstStyle/>
          <a:p>
            <a:fld id="{6FB6857D-B65D-440A-9040-2E6F4F67B812}" type="slidenum">
              <a:rPr lang="en-GB" smtClean="0"/>
              <a:t>‹#›</a:t>
            </a:fld>
            <a:endParaRPr lang="en-GB"/>
          </a:p>
        </p:txBody>
      </p:sp>
    </p:spTree>
    <p:extLst>
      <p:ext uri="{BB962C8B-B14F-4D97-AF65-F5344CB8AC3E}">
        <p14:creationId xmlns:p14="http://schemas.microsoft.com/office/powerpoint/2010/main" val="24115110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94C590-82F1-0B1E-4F3C-401A04B4C5C5}"/>
              </a:ext>
            </a:extLst>
          </p:cNvPr>
          <p:cNvSpPr>
            <a:spLocks noGrp="1"/>
          </p:cNvSpPr>
          <p:nvPr>
            <p:ph type="title"/>
          </p:nvPr>
        </p:nvSpPr>
        <p:spPr/>
        <p:txBody>
          <a:bodyPr/>
          <a:lstStyle/>
          <a:p>
            <a:r>
              <a:rPr lang="en-GB"/>
              <a:t>Click to edit Master title style</a:t>
            </a:r>
          </a:p>
        </p:txBody>
      </p:sp>
      <p:sp>
        <p:nvSpPr>
          <p:cNvPr id="3" name="Date Placeholder 2">
            <a:extLst>
              <a:ext uri="{FF2B5EF4-FFF2-40B4-BE49-F238E27FC236}">
                <a16:creationId xmlns:a16="http://schemas.microsoft.com/office/drawing/2014/main" id="{762E618C-A0B7-6EC6-36D6-4EC5FA8BD0DF}"/>
              </a:ext>
            </a:extLst>
          </p:cNvPr>
          <p:cNvSpPr>
            <a:spLocks noGrp="1"/>
          </p:cNvSpPr>
          <p:nvPr>
            <p:ph type="dt" sz="half" idx="10"/>
          </p:nvPr>
        </p:nvSpPr>
        <p:spPr/>
        <p:txBody>
          <a:bodyPr/>
          <a:lstStyle/>
          <a:p>
            <a:fld id="{EC65BE90-28A3-4DAC-91FE-4BF350C6CD6F}" type="datetimeFigureOut">
              <a:rPr lang="en-GB" smtClean="0"/>
              <a:t>15/05/2025</a:t>
            </a:fld>
            <a:endParaRPr lang="en-GB"/>
          </a:p>
        </p:txBody>
      </p:sp>
      <p:sp>
        <p:nvSpPr>
          <p:cNvPr id="4" name="Footer Placeholder 3">
            <a:extLst>
              <a:ext uri="{FF2B5EF4-FFF2-40B4-BE49-F238E27FC236}">
                <a16:creationId xmlns:a16="http://schemas.microsoft.com/office/drawing/2014/main" id="{9691E7AB-08D0-D904-CCE6-D2FD0A184341}"/>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5EEEDA69-D90E-08B4-A1DF-721C9F19B20B}"/>
              </a:ext>
            </a:extLst>
          </p:cNvPr>
          <p:cNvSpPr>
            <a:spLocks noGrp="1"/>
          </p:cNvSpPr>
          <p:nvPr>
            <p:ph type="sldNum" sz="quarter" idx="12"/>
          </p:nvPr>
        </p:nvSpPr>
        <p:spPr/>
        <p:txBody>
          <a:bodyPr/>
          <a:lstStyle/>
          <a:p>
            <a:fld id="{6FB6857D-B65D-440A-9040-2E6F4F67B812}" type="slidenum">
              <a:rPr lang="en-GB" smtClean="0"/>
              <a:t>‹#›</a:t>
            </a:fld>
            <a:endParaRPr lang="en-GB"/>
          </a:p>
        </p:txBody>
      </p:sp>
    </p:spTree>
    <p:extLst>
      <p:ext uri="{BB962C8B-B14F-4D97-AF65-F5344CB8AC3E}">
        <p14:creationId xmlns:p14="http://schemas.microsoft.com/office/powerpoint/2010/main" val="39249384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4BFFF31-8DD0-BB31-FC74-918480261ACC}"/>
              </a:ext>
            </a:extLst>
          </p:cNvPr>
          <p:cNvSpPr>
            <a:spLocks noGrp="1"/>
          </p:cNvSpPr>
          <p:nvPr>
            <p:ph type="dt" sz="half" idx="10"/>
          </p:nvPr>
        </p:nvSpPr>
        <p:spPr/>
        <p:txBody>
          <a:bodyPr/>
          <a:lstStyle/>
          <a:p>
            <a:fld id="{EC65BE90-28A3-4DAC-91FE-4BF350C6CD6F}" type="datetimeFigureOut">
              <a:rPr lang="en-GB" smtClean="0"/>
              <a:t>15/05/2025</a:t>
            </a:fld>
            <a:endParaRPr lang="en-GB"/>
          </a:p>
        </p:txBody>
      </p:sp>
      <p:sp>
        <p:nvSpPr>
          <p:cNvPr id="3" name="Footer Placeholder 2">
            <a:extLst>
              <a:ext uri="{FF2B5EF4-FFF2-40B4-BE49-F238E27FC236}">
                <a16:creationId xmlns:a16="http://schemas.microsoft.com/office/drawing/2014/main" id="{23474C7C-48CB-2FCE-243F-AD03D99BD72D}"/>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1109F27F-B94F-3E17-C5C8-5BFF8E3323C7}"/>
              </a:ext>
            </a:extLst>
          </p:cNvPr>
          <p:cNvSpPr>
            <a:spLocks noGrp="1"/>
          </p:cNvSpPr>
          <p:nvPr>
            <p:ph type="sldNum" sz="quarter" idx="12"/>
          </p:nvPr>
        </p:nvSpPr>
        <p:spPr/>
        <p:txBody>
          <a:bodyPr/>
          <a:lstStyle/>
          <a:p>
            <a:fld id="{6FB6857D-B65D-440A-9040-2E6F4F67B812}" type="slidenum">
              <a:rPr lang="en-GB" smtClean="0"/>
              <a:t>‹#›</a:t>
            </a:fld>
            <a:endParaRPr lang="en-GB"/>
          </a:p>
        </p:txBody>
      </p:sp>
    </p:spTree>
    <p:extLst>
      <p:ext uri="{BB962C8B-B14F-4D97-AF65-F5344CB8AC3E}">
        <p14:creationId xmlns:p14="http://schemas.microsoft.com/office/powerpoint/2010/main" val="12095740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C6BA2-8886-A95A-3633-812BAC14DE6E}"/>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a:extLst>
              <a:ext uri="{FF2B5EF4-FFF2-40B4-BE49-F238E27FC236}">
                <a16:creationId xmlns:a16="http://schemas.microsoft.com/office/drawing/2014/main" id="{C3EC2488-0FCB-CFA0-F8F1-A0733948420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a:extLst>
              <a:ext uri="{FF2B5EF4-FFF2-40B4-BE49-F238E27FC236}">
                <a16:creationId xmlns:a16="http://schemas.microsoft.com/office/drawing/2014/main" id="{EF95A8A4-4643-4FC0-2EDD-BF2F2F8BE2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6F9AC3B7-EE46-48CE-9A26-C41B85D75AC5}"/>
              </a:ext>
            </a:extLst>
          </p:cNvPr>
          <p:cNvSpPr>
            <a:spLocks noGrp="1"/>
          </p:cNvSpPr>
          <p:nvPr>
            <p:ph type="dt" sz="half" idx="10"/>
          </p:nvPr>
        </p:nvSpPr>
        <p:spPr/>
        <p:txBody>
          <a:bodyPr/>
          <a:lstStyle/>
          <a:p>
            <a:fld id="{EC65BE90-28A3-4DAC-91FE-4BF350C6CD6F}" type="datetimeFigureOut">
              <a:rPr lang="en-GB" smtClean="0"/>
              <a:t>15/05/2025</a:t>
            </a:fld>
            <a:endParaRPr lang="en-GB"/>
          </a:p>
        </p:txBody>
      </p:sp>
      <p:sp>
        <p:nvSpPr>
          <p:cNvPr id="6" name="Footer Placeholder 5">
            <a:extLst>
              <a:ext uri="{FF2B5EF4-FFF2-40B4-BE49-F238E27FC236}">
                <a16:creationId xmlns:a16="http://schemas.microsoft.com/office/drawing/2014/main" id="{854AEEFC-7B5F-48D1-DBEF-51D04AE98CAC}"/>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A149BE4-04C4-5952-7E88-051E6A339C02}"/>
              </a:ext>
            </a:extLst>
          </p:cNvPr>
          <p:cNvSpPr>
            <a:spLocks noGrp="1"/>
          </p:cNvSpPr>
          <p:nvPr>
            <p:ph type="sldNum" sz="quarter" idx="12"/>
          </p:nvPr>
        </p:nvSpPr>
        <p:spPr/>
        <p:txBody>
          <a:bodyPr/>
          <a:lstStyle/>
          <a:p>
            <a:fld id="{6FB6857D-B65D-440A-9040-2E6F4F67B812}" type="slidenum">
              <a:rPr lang="en-GB" smtClean="0"/>
              <a:t>‹#›</a:t>
            </a:fld>
            <a:endParaRPr lang="en-GB"/>
          </a:p>
        </p:txBody>
      </p:sp>
    </p:spTree>
    <p:extLst>
      <p:ext uri="{BB962C8B-B14F-4D97-AF65-F5344CB8AC3E}">
        <p14:creationId xmlns:p14="http://schemas.microsoft.com/office/powerpoint/2010/main" val="3462099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428F4-765E-728C-CF66-5CD640A39224}"/>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a:extLst>
              <a:ext uri="{FF2B5EF4-FFF2-40B4-BE49-F238E27FC236}">
                <a16:creationId xmlns:a16="http://schemas.microsoft.com/office/drawing/2014/main" id="{BE9667BF-9173-2C64-63F6-E0F2DED2D23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685B18C6-11D7-F179-70F5-C38385078EE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D9F967F3-4ADD-A444-7EE0-FC5D80ACA5DD}"/>
              </a:ext>
            </a:extLst>
          </p:cNvPr>
          <p:cNvSpPr>
            <a:spLocks noGrp="1"/>
          </p:cNvSpPr>
          <p:nvPr>
            <p:ph type="dt" sz="half" idx="10"/>
          </p:nvPr>
        </p:nvSpPr>
        <p:spPr/>
        <p:txBody>
          <a:bodyPr/>
          <a:lstStyle/>
          <a:p>
            <a:fld id="{EC65BE90-28A3-4DAC-91FE-4BF350C6CD6F}" type="datetimeFigureOut">
              <a:rPr lang="en-GB" smtClean="0"/>
              <a:t>15/05/2025</a:t>
            </a:fld>
            <a:endParaRPr lang="en-GB"/>
          </a:p>
        </p:txBody>
      </p:sp>
      <p:sp>
        <p:nvSpPr>
          <p:cNvPr id="6" name="Footer Placeholder 5">
            <a:extLst>
              <a:ext uri="{FF2B5EF4-FFF2-40B4-BE49-F238E27FC236}">
                <a16:creationId xmlns:a16="http://schemas.microsoft.com/office/drawing/2014/main" id="{C6944E55-2347-2E09-D846-CD328C3A88A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65139B1-84ED-D57C-93F6-21B41AA695A4}"/>
              </a:ext>
            </a:extLst>
          </p:cNvPr>
          <p:cNvSpPr>
            <a:spLocks noGrp="1"/>
          </p:cNvSpPr>
          <p:nvPr>
            <p:ph type="sldNum" sz="quarter" idx="12"/>
          </p:nvPr>
        </p:nvSpPr>
        <p:spPr/>
        <p:txBody>
          <a:bodyPr/>
          <a:lstStyle/>
          <a:p>
            <a:fld id="{6FB6857D-B65D-440A-9040-2E6F4F67B812}" type="slidenum">
              <a:rPr lang="en-GB" smtClean="0"/>
              <a:t>‹#›</a:t>
            </a:fld>
            <a:endParaRPr lang="en-GB"/>
          </a:p>
        </p:txBody>
      </p:sp>
    </p:spTree>
    <p:extLst>
      <p:ext uri="{BB962C8B-B14F-4D97-AF65-F5344CB8AC3E}">
        <p14:creationId xmlns:p14="http://schemas.microsoft.com/office/powerpoint/2010/main" val="40575172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4F1194F-DAAC-68D2-66F7-30B7CD292C7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a:extLst>
              <a:ext uri="{FF2B5EF4-FFF2-40B4-BE49-F238E27FC236}">
                <a16:creationId xmlns:a16="http://schemas.microsoft.com/office/drawing/2014/main" id="{09161B8A-80B6-534A-C03E-3C7DBDEF8FF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2A8C205A-AE0F-5CC7-EEED-50AF56CDBC1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EC65BE90-28A3-4DAC-91FE-4BF350C6CD6F}" type="datetimeFigureOut">
              <a:rPr lang="en-GB" smtClean="0"/>
              <a:t>15/05/2025</a:t>
            </a:fld>
            <a:endParaRPr lang="en-GB"/>
          </a:p>
        </p:txBody>
      </p:sp>
      <p:sp>
        <p:nvSpPr>
          <p:cNvPr id="5" name="Footer Placeholder 4">
            <a:extLst>
              <a:ext uri="{FF2B5EF4-FFF2-40B4-BE49-F238E27FC236}">
                <a16:creationId xmlns:a16="http://schemas.microsoft.com/office/drawing/2014/main" id="{A17A53FF-4E55-DFA1-61C8-BCCE3F6740C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a:extLst>
              <a:ext uri="{FF2B5EF4-FFF2-40B4-BE49-F238E27FC236}">
                <a16:creationId xmlns:a16="http://schemas.microsoft.com/office/drawing/2014/main" id="{8B40D939-4A39-F657-C57D-7C0A91E32FC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6FB6857D-B65D-440A-9040-2E6F4F67B812}" type="slidenum">
              <a:rPr lang="en-GB" smtClean="0"/>
              <a:t>‹#›</a:t>
            </a:fld>
            <a:endParaRPr lang="en-GB"/>
          </a:p>
        </p:txBody>
      </p:sp>
    </p:spTree>
    <p:extLst>
      <p:ext uri="{BB962C8B-B14F-4D97-AF65-F5344CB8AC3E}">
        <p14:creationId xmlns:p14="http://schemas.microsoft.com/office/powerpoint/2010/main" val="20012633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hyperlink" Target="https://learn.microsoft.com/purview/how-to-create-and-manage-collections#add-roles-and-restrict-access-through-collections" TargetMode="External"/><Relationship Id="rId1" Type="http://schemas.openxmlformats.org/officeDocument/2006/relationships/slideLayout" Target="../slideLayouts/slideLayout7.xml"/><Relationship Id="rId6" Type="http://schemas.openxmlformats.org/officeDocument/2006/relationships/image" Target="../media/image14.svg"/><Relationship Id="rId5" Type="http://schemas.openxmlformats.org/officeDocument/2006/relationships/image" Target="../media/image13.png"/><Relationship Id="rId10" Type="http://schemas.openxmlformats.org/officeDocument/2006/relationships/hyperlink" Target="https://learn.microsoft.com/en-us/purview/concept-best-practices-collections" TargetMode="External"/><Relationship Id="rId4" Type="http://schemas.openxmlformats.org/officeDocument/2006/relationships/image" Target="../media/image12.svg"/><Relationship Id="rId9"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14.xml"/><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image" Target="../media/image29.jpeg"/><Relationship Id="rId2" Type="http://schemas.openxmlformats.org/officeDocument/2006/relationships/image" Target="../media/image24.jpeg"/><Relationship Id="rId1" Type="http://schemas.openxmlformats.org/officeDocument/2006/relationships/slideLayout" Target="../slideLayouts/slideLayout7.xml"/><Relationship Id="rId6" Type="http://schemas.openxmlformats.org/officeDocument/2006/relationships/image" Target="../media/image28.jpeg"/><Relationship Id="rId5" Type="http://schemas.openxmlformats.org/officeDocument/2006/relationships/image" Target="../media/image27.png"/><Relationship Id="rId4" Type="http://schemas.openxmlformats.org/officeDocument/2006/relationships/image" Target="../media/image26.jpeg"/></Relationships>
</file>

<file path=ppt/slides/_rels/slide2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4.jpeg"/><Relationship Id="rId1" Type="http://schemas.openxmlformats.org/officeDocument/2006/relationships/slideLayout" Target="../slideLayouts/slideLayout7.xml"/><Relationship Id="rId4" Type="http://schemas.openxmlformats.org/officeDocument/2006/relationships/image" Target="../media/image31.jpeg"/></Relationships>
</file>

<file path=ppt/slides/_rels/slide2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4.jpeg"/><Relationship Id="rId1" Type="http://schemas.openxmlformats.org/officeDocument/2006/relationships/slideLayout" Target="../slideLayouts/slideLayout7.xml"/><Relationship Id="rId4" Type="http://schemas.openxmlformats.org/officeDocument/2006/relationships/image" Target="../media/image31.jpe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hyperlink" Target="https://learn.microsoft.com/en-us/purview/concept-domains" TargetMode="Externa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A19825-02F4-3D60-E805-AE617EC54C5F}"/>
            </a:ext>
          </a:extLst>
        </p:cNvPr>
        <p:cNvGrpSpPr/>
        <p:nvPr/>
      </p:nvGrpSpPr>
      <p:grpSpPr>
        <a:xfrm>
          <a:off x="0" y="0"/>
          <a:ext cx="0" cy="0"/>
          <a:chOff x="0" y="0"/>
          <a:chExt cx="0" cy="0"/>
        </a:xfrm>
      </p:grpSpPr>
      <p:grpSp>
        <p:nvGrpSpPr>
          <p:cNvPr id="16" name="Group 15">
            <a:extLst>
              <a:ext uri="{FF2B5EF4-FFF2-40B4-BE49-F238E27FC236}">
                <a16:creationId xmlns:a16="http://schemas.microsoft.com/office/drawing/2014/main" id="{07D1FE58-D118-65DA-2654-A4A91E8B5B67}"/>
              </a:ext>
              <a:ext uri="{C183D7F6-B498-43B3-948B-1728B52AA6E4}">
                <adec:decorative xmlns:adec="http://schemas.microsoft.com/office/drawing/2017/decorative" val="1"/>
              </a:ext>
            </a:extLst>
          </p:cNvPr>
          <p:cNvGrpSpPr/>
          <p:nvPr/>
        </p:nvGrpSpPr>
        <p:grpSpPr>
          <a:xfrm>
            <a:off x="0" y="0"/>
            <a:ext cx="12192000" cy="6858000"/>
            <a:chOff x="0" y="0"/>
            <a:chExt cx="12192000" cy="6858000"/>
          </a:xfrm>
        </p:grpSpPr>
        <p:pic>
          <p:nvPicPr>
            <p:cNvPr id="3" name="Picture 2" descr="A blue and pink background&#10;&#10;Description automatically generated">
              <a:extLst>
                <a:ext uri="{FF2B5EF4-FFF2-40B4-BE49-F238E27FC236}">
                  <a16:creationId xmlns:a16="http://schemas.microsoft.com/office/drawing/2014/main" id="{D9022319-A790-D5E7-3C5E-08C536F759D0}"/>
                </a:ext>
              </a:extLst>
            </p:cNvPr>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7" name="Rectangle 6">
              <a:extLst>
                <a:ext uri="{FF2B5EF4-FFF2-40B4-BE49-F238E27FC236}">
                  <a16:creationId xmlns:a16="http://schemas.microsoft.com/office/drawing/2014/main" id="{21249D7B-9708-77E7-48CF-EDFBE34DFE77}"/>
                </a:ext>
              </a:extLst>
            </p:cNvPr>
            <p:cNvSpPr/>
            <p:nvPr/>
          </p:nvSpPr>
          <p:spPr bwMode="auto">
            <a:xfrm>
              <a:off x="0" y="0"/>
              <a:ext cx="12192000" cy="6858000"/>
            </a:xfrm>
            <a:prstGeom prst="rect">
              <a:avLst/>
            </a:prstGeom>
            <a:gradFill flip="none" rotWithShape="1">
              <a:gsLst>
                <a:gs pos="83000">
                  <a:schemeClr val="bg1">
                    <a:alpha val="0"/>
                  </a:schemeClr>
                </a:gs>
                <a:gs pos="35000">
                  <a:schemeClr val="bg1">
                    <a:alpha val="88000"/>
                  </a:schemeClr>
                </a:gs>
              </a:gsLst>
              <a:lin ang="17400000" scaled="0"/>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a:ea typeface="Segoe UI" pitchFamily="34" charset="0"/>
                <a:cs typeface="Segoe UI" pitchFamily="34" charset="0"/>
              </a:endParaRPr>
            </a:p>
          </p:txBody>
        </p:sp>
      </p:grpSp>
      <p:pic>
        <p:nvPicPr>
          <p:cNvPr id="11" name="Picture 10">
            <a:extLst>
              <a:ext uri="{FF2B5EF4-FFF2-40B4-BE49-F238E27FC236}">
                <a16:creationId xmlns:a16="http://schemas.microsoft.com/office/drawing/2014/main" id="{56A3EFA1-6366-DF76-8177-BDF9AE77D3EE}"/>
              </a:ext>
              <a:ext uri="{C183D7F6-B498-43B3-948B-1728B52AA6E4}">
                <adec:decorative xmlns:adec="http://schemas.microsoft.com/office/drawing/2017/decorative" val="1"/>
              </a:ext>
            </a:extLst>
          </p:cNvPr>
          <p:cNvPicPr>
            <a:picLocks noChangeAspect="1"/>
          </p:cNvPicPr>
          <p:nvPr/>
        </p:nvPicPr>
        <p:blipFill>
          <a:blip r:embed="rId4"/>
          <a:stretch>
            <a:fillRect/>
          </a:stretch>
        </p:blipFill>
        <p:spPr>
          <a:xfrm>
            <a:off x="6096000" y="1227772"/>
            <a:ext cx="5069840" cy="5069840"/>
          </a:xfrm>
          <a:prstGeom prst="rect">
            <a:avLst/>
          </a:prstGeom>
          <a:noFill/>
        </p:spPr>
      </p:pic>
      <p:sp>
        <p:nvSpPr>
          <p:cNvPr id="14" name="Title 1">
            <a:extLst>
              <a:ext uri="{FF2B5EF4-FFF2-40B4-BE49-F238E27FC236}">
                <a16:creationId xmlns:a16="http://schemas.microsoft.com/office/drawing/2014/main" id="{BBD526CC-E08E-7F78-F3EE-402751D94D82}"/>
              </a:ext>
            </a:extLst>
          </p:cNvPr>
          <p:cNvSpPr txBox="1">
            <a:spLocks/>
          </p:cNvSpPr>
          <p:nvPr/>
        </p:nvSpPr>
        <p:spPr>
          <a:xfrm>
            <a:off x="671089" y="921067"/>
            <a:ext cx="5424911" cy="5683249"/>
          </a:xfrm>
          <a:prstGeom prst="rect">
            <a:avLst/>
          </a:prstGeom>
        </p:spPr>
        <p:txBody>
          <a:bodyPr vert="horz" wrap="square" lIns="0" tIns="0" rIns="0" bIns="0" rtlCol="0" anchor="ctr">
            <a:normAutofit/>
          </a:bodyPr>
          <a:lst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a:lstStyle>
          <a:p>
            <a:pPr marL="0" marR="0" lvl="0" indent="0" algn="l" defTabSz="373183" rtl="0" eaLnBrk="1" fontAlgn="auto" latinLnBrk="0" hangingPunct="1">
              <a:lnSpc>
                <a:spcPct val="100000"/>
              </a:lnSpc>
              <a:spcBef>
                <a:spcPct val="0"/>
              </a:spcBef>
              <a:spcAft>
                <a:spcPts val="0"/>
              </a:spcAft>
              <a:buClrTx/>
              <a:buSzTx/>
              <a:buFontTx/>
              <a:buNone/>
              <a:tabLst/>
              <a:defRPr/>
            </a:pPr>
            <a:r>
              <a:rPr kumimoji="0" lang="en-GB" sz="3200" b="0" i="0" u="none" strike="noStrike" kern="1200" cap="none" spc="-21" normalizeH="0" baseline="0" noProof="0">
                <a:ln w="3175">
                  <a:noFill/>
                </a:ln>
                <a:gradFill>
                  <a:gsLst>
                    <a:gs pos="100000">
                      <a:srgbClr val="0078D4">
                        <a:lumMod val="60000"/>
                        <a:lumOff val="40000"/>
                      </a:srgbClr>
                    </a:gs>
                    <a:gs pos="0">
                      <a:srgbClr val="2A446F"/>
                    </a:gs>
                  </a:gsLst>
                  <a:lin ang="2700000" scaled="0"/>
                </a:gradFill>
                <a:effectLst/>
                <a:uLnTx/>
                <a:uFillTx/>
                <a:latin typeface="Segoe UI Semibold"/>
                <a:ea typeface="+mn-ea"/>
                <a:cs typeface="Segoe UI" pitchFamily="34" charset="0"/>
              </a:rPr>
              <a:t>Module 2 – Designing the Data Map</a:t>
            </a:r>
          </a:p>
        </p:txBody>
      </p:sp>
    </p:spTree>
    <p:extLst>
      <p:ext uri="{BB962C8B-B14F-4D97-AF65-F5344CB8AC3E}">
        <p14:creationId xmlns:p14="http://schemas.microsoft.com/office/powerpoint/2010/main" val="3609389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1C492E-0579-F2BB-32B7-C62684B50080}"/>
            </a:ext>
          </a:extLst>
        </p:cNvPr>
        <p:cNvGrpSpPr/>
        <p:nvPr/>
      </p:nvGrpSpPr>
      <p:grpSpPr>
        <a:xfrm>
          <a:off x="0" y="0"/>
          <a:ext cx="0" cy="0"/>
          <a:chOff x="0" y="0"/>
          <a:chExt cx="0" cy="0"/>
        </a:xfrm>
      </p:grpSpPr>
      <p:sp>
        <p:nvSpPr>
          <p:cNvPr id="2" name="Title 2">
            <a:extLst>
              <a:ext uri="{FF2B5EF4-FFF2-40B4-BE49-F238E27FC236}">
                <a16:creationId xmlns:a16="http://schemas.microsoft.com/office/drawing/2014/main" id="{5DE9F14C-CDEF-7668-1F6E-83F07AFDEBD4}"/>
              </a:ext>
              <a:ext uri="{C183D7F6-B498-43B3-948B-1728B52AA6E4}">
                <adec:decorative xmlns:adec="http://schemas.microsoft.com/office/drawing/2017/decorative" val="1"/>
              </a:ext>
            </a:extLst>
          </p:cNvPr>
          <p:cNvSpPr txBox="1">
            <a:spLocks/>
          </p:cNvSpPr>
          <p:nvPr/>
        </p:nvSpPr>
        <p:spPr>
          <a:xfrm>
            <a:off x="426424" y="444410"/>
            <a:ext cx="9489568" cy="758022"/>
          </a:xfrm>
          <a:prstGeom prst="rect">
            <a:avLst/>
          </a:prstGeom>
        </p:spPr>
        <p:txBody>
          <a:bodyPr/>
          <a:lstStyle>
            <a:lvl1pPr algn="l" defTabSz="373183" rtl="0" eaLnBrk="1" latinLnBrk="0" hangingPunct="1">
              <a:lnSpc>
                <a:spcPct val="100000"/>
              </a:lnSpc>
              <a:spcBef>
                <a:spcPct val="0"/>
              </a:spcBef>
              <a:buNone/>
              <a:defRPr lang="en-US" sz="3200" b="0" kern="1200" cap="none" spc="-21" baseline="0" dirty="0">
                <a:ln w="3175">
                  <a:noFill/>
                </a:ln>
                <a:gradFill>
                  <a:gsLst>
                    <a:gs pos="100000">
                      <a:srgbClr val="0078D4"/>
                    </a:gs>
                    <a:gs pos="0">
                      <a:srgbClr val="2A446F"/>
                    </a:gs>
                  </a:gsLst>
                  <a:lin ang="2700000" scaled="0"/>
                </a:gradFill>
                <a:effectLst/>
                <a:latin typeface="+mj-lt"/>
                <a:ea typeface="+mn-ea"/>
                <a:cs typeface="Segoe UI" pitchFamily="34" charset="0"/>
              </a:defRPr>
            </a:lvl1pPr>
          </a:lstStyle>
          <a:p>
            <a:pPr defTabSz="914192">
              <a:lnSpc>
                <a:spcPct val="90000"/>
              </a:lnSpc>
              <a:defRPr/>
            </a:pPr>
            <a:r>
              <a:rPr lang="en-GB" sz="2400" dirty="0">
                <a:latin typeface="Segoe UI" panose="020B0502040204020203" pitchFamily="34" charset="0"/>
              </a:rPr>
              <a:t>Collections – assigning roles</a:t>
            </a:r>
          </a:p>
        </p:txBody>
      </p:sp>
      <p:sp>
        <p:nvSpPr>
          <p:cNvPr id="3" name="Text Placeholder 3">
            <a:extLst>
              <a:ext uri="{FF2B5EF4-FFF2-40B4-BE49-F238E27FC236}">
                <a16:creationId xmlns:a16="http://schemas.microsoft.com/office/drawing/2014/main" id="{9B018585-0841-8750-FBC0-E1E8C12AB9B8}"/>
              </a:ext>
              <a:ext uri="{C183D7F6-B498-43B3-948B-1728B52AA6E4}">
                <adec:decorative xmlns:adec="http://schemas.microsoft.com/office/drawing/2017/decorative" val="1"/>
              </a:ext>
            </a:extLst>
          </p:cNvPr>
          <p:cNvSpPr txBox="1">
            <a:spLocks/>
          </p:cNvSpPr>
          <p:nvPr/>
        </p:nvSpPr>
        <p:spPr>
          <a:xfrm>
            <a:off x="426424" y="954121"/>
            <a:ext cx="11693124" cy="406194"/>
          </a:xfrm>
          <a:prstGeom prst="rect">
            <a:avLst/>
          </a:prstGeom>
        </p:spPr>
        <p:txBody>
          <a:bodyPr/>
          <a:lstStyle>
            <a:lvl1pPr marL="91463" marR="0" indent="-91463" algn="l" defTabSz="373183" rtl="0" eaLnBrk="1" fontAlgn="auto" latinLnBrk="0" hangingPunct="1">
              <a:lnSpc>
                <a:spcPct val="100000"/>
              </a:lnSpc>
              <a:spcBef>
                <a:spcPct val="20000"/>
              </a:spcBef>
              <a:spcAft>
                <a:spcPts val="0"/>
              </a:spcAft>
              <a:buClrTx/>
              <a:buSzPct val="90000"/>
              <a:buFont typeface="Wingdings" panose="05000000000000000000" pitchFamily="2" charset="2"/>
              <a:buChar char=""/>
              <a:tabLst/>
              <a:defRPr lang="en-US" sz="1120" kern="1200" spc="0" baseline="0" smtClean="0">
                <a:solidFill>
                  <a:schemeClr val="tx1"/>
                </a:solidFill>
                <a:latin typeface="+mn-lt"/>
                <a:ea typeface="+mn-ea"/>
                <a:cs typeface="Segoe UI" panose="020B0502040204020203" pitchFamily="34" charset="0"/>
              </a:defRPr>
            </a:lvl1pPr>
            <a:lvl2pPr marL="182922" marR="0" indent="-91463" algn="l" defTabSz="373183" rtl="0" eaLnBrk="1" fontAlgn="auto" latinLnBrk="0" hangingPunct="1">
              <a:lnSpc>
                <a:spcPct val="100000"/>
              </a:lnSpc>
              <a:spcBef>
                <a:spcPct val="20000"/>
              </a:spcBef>
              <a:spcAft>
                <a:spcPts val="0"/>
              </a:spcAft>
              <a:buClrTx/>
              <a:buSzPct val="90000"/>
              <a:buFont typeface="Wingdings" panose="05000000000000000000" pitchFamily="2" charset="2"/>
              <a:buChar char=""/>
              <a:tabLst/>
              <a:defRPr lang="en-US" sz="801" kern="1200" spc="0" baseline="0" smtClean="0">
                <a:solidFill>
                  <a:schemeClr val="tx1"/>
                </a:solidFill>
                <a:latin typeface="+mn-lt"/>
                <a:ea typeface="+mn-ea"/>
                <a:cs typeface="+mn-cs"/>
              </a:defRPr>
            </a:lvl2pPr>
            <a:lvl3pPr marL="262952" marR="0" indent="-80028" algn="l" defTabSz="373183" rtl="0" eaLnBrk="1" fontAlgn="auto" latinLnBrk="0" hangingPunct="1">
              <a:lnSpc>
                <a:spcPct val="100000"/>
              </a:lnSpc>
              <a:spcBef>
                <a:spcPct val="20000"/>
              </a:spcBef>
              <a:spcAft>
                <a:spcPts val="0"/>
              </a:spcAft>
              <a:buClrTx/>
              <a:buSzPct val="90000"/>
              <a:buFont typeface="Wingdings" panose="05000000000000000000" pitchFamily="2" charset="2"/>
              <a:buChar char=""/>
              <a:tabLst/>
              <a:defRPr lang="en-US" sz="641" kern="1200" spc="0" baseline="0" smtClean="0">
                <a:solidFill>
                  <a:schemeClr val="tx1"/>
                </a:solidFill>
                <a:latin typeface="+mn-lt"/>
                <a:ea typeface="+mn-ea"/>
                <a:cs typeface="+mn-cs"/>
              </a:defRPr>
            </a:lvl3pPr>
            <a:lvl4pPr marL="337264" marR="0" indent="-72408" algn="l" defTabSz="373183" rtl="0" eaLnBrk="1" fontAlgn="auto" latinLnBrk="0" hangingPunct="1">
              <a:lnSpc>
                <a:spcPct val="100000"/>
              </a:lnSpc>
              <a:spcBef>
                <a:spcPct val="20000"/>
              </a:spcBef>
              <a:spcAft>
                <a:spcPts val="0"/>
              </a:spcAft>
              <a:buClrTx/>
              <a:buSzPct val="90000"/>
              <a:buFont typeface="Wingdings" panose="05000000000000000000" pitchFamily="2" charset="2"/>
              <a:buChar char=""/>
              <a:tabLst/>
              <a:defRPr lang="en-US" sz="560" kern="1200" spc="0" baseline="0" smtClean="0">
                <a:solidFill>
                  <a:schemeClr val="tx1"/>
                </a:solidFill>
                <a:latin typeface="+mn-lt"/>
                <a:ea typeface="+mn-ea"/>
                <a:cs typeface="+mn-cs"/>
              </a:defRPr>
            </a:lvl4pPr>
            <a:lvl5pPr marL="409670" marR="0" indent="-67325" algn="l" defTabSz="373183" rtl="0" eaLnBrk="1" fontAlgn="auto" latinLnBrk="0" hangingPunct="1">
              <a:lnSpc>
                <a:spcPct val="100000"/>
              </a:lnSpc>
              <a:spcBef>
                <a:spcPct val="20000"/>
              </a:spcBef>
              <a:spcAft>
                <a:spcPts val="0"/>
              </a:spcAft>
              <a:buClrTx/>
              <a:buSzPct val="90000"/>
              <a:buFont typeface="Wingdings" panose="05000000000000000000" pitchFamily="2" charset="2"/>
              <a:buChar char=""/>
              <a:tabLst/>
              <a:defRPr lang="en-US" sz="560" kern="1200" spc="0" baseline="0" dirty="0">
                <a:solidFill>
                  <a:schemeClr val="tx1"/>
                </a:solidFill>
                <a:latin typeface="+mn-lt"/>
                <a:ea typeface="+mn-ea"/>
                <a:cs typeface="+mn-cs"/>
              </a:defRPr>
            </a:lvl5pPr>
            <a:lvl6pPr marL="1026255" indent="-93296" algn="l" defTabSz="373183" rtl="0" eaLnBrk="1" latinLnBrk="0" hangingPunct="1">
              <a:spcBef>
                <a:spcPct val="20000"/>
              </a:spcBef>
              <a:buFont typeface="Arial" pitchFamily="34" charset="0"/>
              <a:buChar char="•"/>
              <a:defRPr sz="801" kern="1200">
                <a:solidFill>
                  <a:schemeClr val="tx1"/>
                </a:solidFill>
                <a:latin typeface="+mn-lt"/>
                <a:ea typeface="+mn-ea"/>
                <a:cs typeface="+mn-cs"/>
              </a:defRPr>
            </a:lvl6pPr>
            <a:lvl7pPr marL="1212848" indent="-93296" algn="l" defTabSz="373183" rtl="0" eaLnBrk="1" latinLnBrk="0" hangingPunct="1">
              <a:spcBef>
                <a:spcPct val="20000"/>
              </a:spcBef>
              <a:buFont typeface="Arial" pitchFamily="34" charset="0"/>
              <a:buChar char="•"/>
              <a:defRPr sz="801" kern="1200">
                <a:solidFill>
                  <a:schemeClr val="tx1"/>
                </a:solidFill>
                <a:latin typeface="+mn-lt"/>
                <a:ea typeface="+mn-ea"/>
                <a:cs typeface="+mn-cs"/>
              </a:defRPr>
            </a:lvl7pPr>
            <a:lvl8pPr marL="1399438" indent="-93296" algn="l" defTabSz="373183" rtl="0" eaLnBrk="1" latinLnBrk="0" hangingPunct="1">
              <a:spcBef>
                <a:spcPct val="20000"/>
              </a:spcBef>
              <a:buFont typeface="Arial" pitchFamily="34" charset="0"/>
              <a:buChar char="•"/>
              <a:defRPr sz="801" kern="1200">
                <a:solidFill>
                  <a:schemeClr val="tx1"/>
                </a:solidFill>
                <a:latin typeface="+mn-lt"/>
                <a:ea typeface="+mn-ea"/>
                <a:cs typeface="+mn-cs"/>
              </a:defRPr>
            </a:lvl8pPr>
            <a:lvl9pPr marL="1586031" indent="-93296" algn="l" defTabSz="373183" rtl="0" eaLnBrk="1" latinLnBrk="0" hangingPunct="1">
              <a:spcBef>
                <a:spcPct val="20000"/>
              </a:spcBef>
              <a:buFont typeface="Arial" pitchFamily="34" charset="0"/>
              <a:buChar char="•"/>
              <a:defRPr sz="801" kern="1200">
                <a:solidFill>
                  <a:schemeClr val="tx1"/>
                </a:solidFill>
                <a:latin typeface="+mn-lt"/>
                <a:ea typeface="+mn-ea"/>
                <a:cs typeface="+mn-cs"/>
              </a:defRPr>
            </a:lvl9pPr>
          </a:lstStyle>
          <a:p>
            <a:pPr marL="0" indent="0">
              <a:spcAft>
                <a:spcPts val="600"/>
              </a:spcAft>
              <a:buNone/>
            </a:pPr>
            <a:r>
              <a:rPr lang="en-GB" sz="1600" dirty="0"/>
              <a:t>Assign Purview roles at the collection level to users, groups and service principals</a:t>
            </a:r>
          </a:p>
        </p:txBody>
      </p:sp>
      <p:sp>
        <p:nvSpPr>
          <p:cNvPr id="4" name="Rectangle 3">
            <a:extLst>
              <a:ext uri="{FF2B5EF4-FFF2-40B4-BE49-F238E27FC236}">
                <a16:creationId xmlns:a16="http://schemas.microsoft.com/office/drawing/2014/main" id="{E2DA102E-66F4-514D-2BFB-64AE0038F879}"/>
              </a:ext>
              <a:ext uri="{C183D7F6-B498-43B3-948B-1728B52AA6E4}">
                <adec:decorative xmlns:adec="http://schemas.microsoft.com/office/drawing/2017/decorative" val="1"/>
              </a:ext>
            </a:extLst>
          </p:cNvPr>
          <p:cNvSpPr/>
          <p:nvPr/>
        </p:nvSpPr>
        <p:spPr bwMode="auto">
          <a:xfrm>
            <a:off x="-1" y="0"/>
            <a:ext cx="12191999" cy="286527"/>
          </a:xfrm>
          <a:prstGeom prst="rect">
            <a:avLst/>
          </a:prstGeom>
          <a:solidFill>
            <a:schemeClr val="accent4">
              <a:lumMod val="50000"/>
            </a:schemeClr>
          </a:solidFill>
          <a:ln w="9525" cap="flat" cmpd="sng" algn="ctr">
            <a:noFill/>
            <a:prstDash val="solid"/>
            <a:headEnd type="none" w="med" len="med"/>
            <a:tailEnd type="none" w="med" len="med"/>
          </a:ln>
          <a:effectLst/>
        </p:spPr>
        <p:txBody>
          <a:bodyPr rot="0" spcFirstLastPara="0" vertOverflow="overflow" horzOverflow="overflow" vert="horz" wrap="square" lIns="182855" tIns="146284" rIns="182855" bIns="146284" numCol="1" spcCol="0" rtlCol="0" fromWordArt="0" anchor="ctr" anchorCtr="0" forceAA="0" compatLnSpc="1">
            <a:prstTxWarp prst="textNoShape">
              <a:avLst/>
            </a:prstTxWarp>
            <a:noAutofit/>
          </a:bodyPr>
          <a:lstStyle/>
          <a:p>
            <a:pPr marL="0" marR="0" lvl="0" indent="0" algn="l" defTabSz="932365" rtl="0" eaLnBrk="1" fontAlgn="base" latinLnBrk="0" hangingPunct="1">
              <a:lnSpc>
                <a:spcPct val="90000"/>
              </a:lnSpc>
              <a:spcBef>
                <a:spcPct val="0"/>
              </a:spcBef>
              <a:spcAft>
                <a:spcPct val="0"/>
              </a:spcAft>
              <a:buClrTx/>
              <a:buSzTx/>
              <a:buFontTx/>
              <a:buNone/>
              <a:tabLst/>
              <a:defRPr/>
            </a:pPr>
            <a:r>
              <a:rPr kumimoji="0" lang="en-US" sz="1000" b="0" i="0" u="none" strike="noStrike" kern="0" cap="none" spc="0" normalizeH="0" baseline="0" noProof="0">
                <a:ln>
                  <a:noFill/>
                </a:ln>
                <a:gradFill>
                  <a:gsLst>
                    <a:gs pos="0">
                      <a:srgbClr val="FFFFFF"/>
                    </a:gs>
                    <a:gs pos="100000">
                      <a:srgbClr val="FFFFFF"/>
                    </a:gs>
                  </a:gsLst>
                  <a:lin ang="5400000" scaled="0"/>
                </a:gradFill>
                <a:effectLst/>
                <a:uLnTx/>
                <a:uFillTx/>
                <a:latin typeface="Segoe UI Semibold"/>
                <a:ea typeface="Segoe UI" pitchFamily="34" charset="0"/>
                <a:cs typeface="Segoe UI" pitchFamily="34" charset="0"/>
              </a:rPr>
              <a:t>Microsoft Purview &gt; </a:t>
            </a:r>
            <a:r>
              <a:rPr kumimoji="0" lang="en-US" sz="1000" b="0" i="0" u="none" strike="noStrike" kern="0" cap="none" spc="0" normalizeH="0" baseline="0" noProof="0" err="1">
                <a:ln>
                  <a:noFill/>
                </a:ln>
                <a:gradFill>
                  <a:gsLst>
                    <a:gs pos="0">
                      <a:srgbClr val="FFFFFF"/>
                    </a:gs>
                    <a:gs pos="100000">
                      <a:srgbClr val="FFFFFF"/>
                    </a:gs>
                  </a:gsLst>
                  <a:lin ang="5400000" scaled="0"/>
                </a:gradFill>
                <a:effectLst/>
                <a:uLnTx/>
                <a:uFillTx/>
                <a:latin typeface="Segoe UI Semibold"/>
                <a:ea typeface="Segoe UI" pitchFamily="34" charset="0"/>
                <a:cs typeface="Segoe UI" pitchFamily="34" charset="0"/>
              </a:rPr>
              <a:t>DataMap</a:t>
            </a:r>
            <a:r>
              <a:rPr kumimoji="0" lang="en-US" sz="1000" b="0" i="0" u="none" strike="noStrike" kern="0" cap="none" spc="0" normalizeH="0" baseline="0" noProof="0">
                <a:ln>
                  <a:noFill/>
                </a:ln>
                <a:gradFill>
                  <a:gsLst>
                    <a:gs pos="0">
                      <a:srgbClr val="FFFFFF"/>
                    </a:gs>
                    <a:gs pos="100000">
                      <a:srgbClr val="FFFFFF"/>
                    </a:gs>
                  </a:gsLst>
                  <a:lin ang="5400000" scaled="0"/>
                </a:gradFill>
                <a:effectLst/>
                <a:uLnTx/>
                <a:uFillTx/>
                <a:latin typeface="Segoe UI Semibold"/>
                <a:ea typeface="Segoe UI" pitchFamily="34" charset="0"/>
                <a:cs typeface="Segoe UI" pitchFamily="34" charset="0"/>
              </a:rPr>
              <a:t>&gt; Collections</a:t>
            </a:r>
          </a:p>
        </p:txBody>
      </p:sp>
      <p:pic>
        <p:nvPicPr>
          <p:cNvPr id="5" name="Picture 4">
            <a:extLst>
              <a:ext uri="{FF2B5EF4-FFF2-40B4-BE49-F238E27FC236}">
                <a16:creationId xmlns:a16="http://schemas.microsoft.com/office/drawing/2014/main" id="{846FA9D9-A8B2-6BFB-529B-4FB908BBF56B}"/>
              </a:ext>
              <a:ext uri="{C183D7F6-B498-43B3-948B-1728B52AA6E4}">
                <adec:decorative xmlns:adec="http://schemas.microsoft.com/office/drawing/2017/decorative" val="1"/>
              </a:ext>
            </a:extLst>
          </p:cNvPr>
          <p:cNvPicPr>
            <a:picLocks noChangeAspect="1"/>
          </p:cNvPicPr>
          <p:nvPr/>
        </p:nvPicPr>
        <p:blipFill>
          <a:blip r:embed="rId2"/>
          <a:stretch>
            <a:fillRect/>
          </a:stretch>
        </p:blipFill>
        <p:spPr>
          <a:xfrm>
            <a:off x="1001047" y="1438455"/>
            <a:ext cx="10189906" cy="5108242"/>
          </a:xfrm>
          <a:prstGeom prst="rect">
            <a:avLst/>
          </a:prstGeom>
        </p:spPr>
      </p:pic>
      <p:sp>
        <p:nvSpPr>
          <p:cNvPr id="6" name="Rectangle 5">
            <a:extLst>
              <a:ext uri="{FF2B5EF4-FFF2-40B4-BE49-F238E27FC236}">
                <a16:creationId xmlns:a16="http://schemas.microsoft.com/office/drawing/2014/main" id="{5687D110-E1E6-69FF-E4EB-BB8962FC8757}"/>
              </a:ext>
              <a:ext uri="{C183D7F6-B498-43B3-948B-1728B52AA6E4}">
                <adec:decorative xmlns:adec="http://schemas.microsoft.com/office/drawing/2017/decorative" val="1"/>
              </a:ext>
            </a:extLst>
          </p:cNvPr>
          <p:cNvSpPr/>
          <p:nvPr/>
        </p:nvSpPr>
        <p:spPr bwMode="auto">
          <a:xfrm>
            <a:off x="2725716" y="2823097"/>
            <a:ext cx="656676" cy="159799"/>
          </a:xfrm>
          <a:prstGeom prst="rect">
            <a:avLst/>
          </a:prstGeom>
          <a:noFill/>
          <a:ln w="28575">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 name="Rectangle 6">
            <a:extLst>
              <a:ext uri="{FF2B5EF4-FFF2-40B4-BE49-F238E27FC236}">
                <a16:creationId xmlns:a16="http://schemas.microsoft.com/office/drawing/2014/main" id="{2AB3B823-D17B-94F2-47D3-1D8F062B730F}"/>
              </a:ext>
              <a:ext uri="{C183D7F6-B498-43B3-948B-1728B52AA6E4}">
                <adec:decorative xmlns:adec="http://schemas.microsoft.com/office/drawing/2017/decorative" val="1"/>
              </a:ext>
            </a:extLst>
          </p:cNvPr>
          <p:cNvSpPr/>
          <p:nvPr/>
        </p:nvSpPr>
        <p:spPr bwMode="auto">
          <a:xfrm>
            <a:off x="4625538" y="2609898"/>
            <a:ext cx="656676" cy="239833"/>
          </a:xfrm>
          <a:prstGeom prst="rect">
            <a:avLst/>
          </a:prstGeom>
          <a:noFill/>
          <a:ln w="28575">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Tree>
    <p:extLst>
      <p:ext uri="{BB962C8B-B14F-4D97-AF65-F5344CB8AC3E}">
        <p14:creationId xmlns:p14="http://schemas.microsoft.com/office/powerpoint/2010/main" val="927298489"/>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BC2297-B787-9E16-3FD7-4052534343A4}"/>
            </a:ext>
          </a:extLst>
        </p:cNvPr>
        <p:cNvGrpSpPr/>
        <p:nvPr/>
      </p:nvGrpSpPr>
      <p:grpSpPr>
        <a:xfrm>
          <a:off x="0" y="0"/>
          <a:ext cx="0" cy="0"/>
          <a:chOff x="0" y="0"/>
          <a:chExt cx="0" cy="0"/>
        </a:xfrm>
      </p:grpSpPr>
      <p:sp>
        <p:nvSpPr>
          <p:cNvPr id="2" name="Title 2">
            <a:extLst>
              <a:ext uri="{FF2B5EF4-FFF2-40B4-BE49-F238E27FC236}">
                <a16:creationId xmlns:a16="http://schemas.microsoft.com/office/drawing/2014/main" id="{C30FBBE9-F0EB-6D73-FE89-CA395F56AE9D}"/>
              </a:ext>
              <a:ext uri="{C183D7F6-B498-43B3-948B-1728B52AA6E4}">
                <adec:decorative xmlns:adec="http://schemas.microsoft.com/office/drawing/2017/decorative" val="1"/>
              </a:ext>
            </a:extLst>
          </p:cNvPr>
          <p:cNvSpPr txBox="1">
            <a:spLocks/>
          </p:cNvSpPr>
          <p:nvPr/>
        </p:nvSpPr>
        <p:spPr>
          <a:xfrm>
            <a:off x="426424" y="444410"/>
            <a:ext cx="9489568" cy="758022"/>
          </a:xfrm>
          <a:prstGeom prst="rect">
            <a:avLst/>
          </a:prstGeom>
        </p:spPr>
        <p:txBody>
          <a:bodyPr/>
          <a:lstStyle>
            <a:lvl1pPr algn="l" defTabSz="373183" rtl="0" eaLnBrk="1" latinLnBrk="0" hangingPunct="1">
              <a:lnSpc>
                <a:spcPct val="100000"/>
              </a:lnSpc>
              <a:spcBef>
                <a:spcPct val="0"/>
              </a:spcBef>
              <a:buNone/>
              <a:defRPr lang="en-US" sz="3200" b="0" kern="1200" cap="none" spc="-21" baseline="0" dirty="0">
                <a:ln w="3175">
                  <a:noFill/>
                </a:ln>
                <a:gradFill>
                  <a:gsLst>
                    <a:gs pos="100000">
                      <a:srgbClr val="0078D4"/>
                    </a:gs>
                    <a:gs pos="0">
                      <a:srgbClr val="2A446F"/>
                    </a:gs>
                  </a:gsLst>
                  <a:lin ang="2700000" scaled="0"/>
                </a:gradFill>
                <a:effectLst/>
                <a:latin typeface="+mj-lt"/>
                <a:ea typeface="+mn-ea"/>
                <a:cs typeface="Segoe UI" pitchFamily="34" charset="0"/>
              </a:defRPr>
            </a:lvl1pPr>
          </a:lstStyle>
          <a:p>
            <a:pPr defTabSz="914192">
              <a:lnSpc>
                <a:spcPct val="90000"/>
              </a:lnSpc>
              <a:defRPr/>
            </a:pPr>
            <a:r>
              <a:rPr lang="en-GB" sz="2400" dirty="0">
                <a:latin typeface="Segoe UI" panose="020B0502040204020203" pitchFamily="34" charset="0"/>
              </a:rPr>
              <a:t>Collections – assigning roles</a:t>
            </a:r>
          </a:p>
        </p:txBody>
      </p:sp>
      <p:sp>
        <p:nvSpPr>
          <p:cNvPr id="3" name="Text Placeholder 3">
            <a:extLst>
              <a:ext uri="{FF2B5EF4-FFF2-40B4-BE49-F238E27FC236}">
                <a16:creationId xmlns:a16="http://schemas.microsoft.com/office/drawing/2014/main" id="{B01B728D-99BB-676F-F4A8-30C12550EB93}"/>
              </a:ext>
              <a:ext uri="{C183D7F6-B498-43B3-948B-1728B52AA6E4}">
                <adec:decorative xmlns:adec="http://schemas.microsoft.com/office/drawing/2017/decorative" val="1"/>
              </a:ext>
            </a:extLst>
          </p:cNvPr>
          <p:cNvSpPr txBox="1">
            <a:spLocks/>
          </p:cNvSpPr>
          <p:nvPr/>
        </p:nvSpPr>
        <p:spPr>
          <a:xfrm>
            <a:off x="426424" y="954121"/>
            <a:ext cx="11693124" cy="406194"/>
          </a:xfrm>
          <a:prstGeom prst="rect">
            <a:avLst/>
          </a:prstGeom>
        </p:spPr>
        <p:txBody>
          <a:bodyPr/>
          <a:lstStyle>
            <a:lvl1pPr marL="91463" marR="0" indent="-91463" algn="l" defTabSz="373183" rtl="0" eaLnBrk="1" fontAlgn="auto" latinLnBrk="0" hangingPunct="1">
              <a:lnSpc>
                <a:spcPct val="100000"/>
              </a:lnSpc>
              <a:spcBef>
                <a:spcPct val="20000"/>
              </a:spcBef>
              <a:spcAft>
                <a:spcPts val="0"/>
              </a:spcAft>
              <a:buClrTx/>
              <a:buSzPct val="90000"/>
              <a:buFont typeface="Wingdings" panose="05000000000000000000" pitchFamily="2" charset="2"/>
              <a:buChar char=""/>
              <a:tabLst/>
              <a:defRPr lang="en-US" sz="1120" kern="1200" spc="0" baseline="0" smtClean="0">
                <a:solidFill>
                  <a:schemeClr val="tx1"/>
                </a:solidFill>
                <a:latin typeface="+mn-lt"/>
                <a:ea typeface="+mn-ea"/>
                <a:cs typeface="Segoe UI" panose="020B0502040204020203" pitchFamily="34" charset="0"/>
              </a:defRPr>
            </a:lvl1pPr>
            <a:lvl2pPr marL="182922" marR="0" indent="-91463" algn="l" defTabSz="373183" rtl="0" eaLnBrk="1" fontAlgn="auto" latinLnBrk="0" hangingPunct="1">
              <a:lnSpc>
                <a:spcPct val="100000"/>
              </a:lnSpc>
              <a:spcBef>
                <a:spcPct val="20000"/>
              </a:spcBef>
              <a:spcAft>
                <a:spcPts val="0"/>
              </a:spcAft>
              <a:buClrTx/>
              <a:buSzPct val="90000"/>
              <a:buFont typeface="Wingdings" panose="05000000000000000000" pitchFamily="2" charset="2"/>
              <a:buChar char=""/>
              <a:tabLst/>
              <a:defRPr lang="en-US" sz="801" kern="1200" spc="0" baseline="0" smtClean="0">
                <a:solidFill>
                  <a:schemeClr val="tx1"/>
                </a:solidFill>
                <a:latin typeface="+mn-lt"/>
                <a:ea typeface="+mn-ea"/>
                <a:cs typeface="+mn-cs"/>
              </a:defRPr>
            </a:lvl2pPr>
            <a:lvl3pPr marL="262952" marR="0" indent="-80028" algn="l" defTabSz="373183" rtl="0" eaLnBrk="1" fontAlgn="auto" latinLnBrk="0" hangingPunct="1">
              <a:lnSpc>
                <a:spcPct val="100000"/>
              </a:lnSpc>
              <a:spcBef>
                <a:spcPct val="20000"/>
              </a:spcBef>
              <a:spcAft>
                <a:spcPts val="0"/>
              </a:spcAft>
              <a:buClrTx/>
              <a:buSzPct val="90000"/>
              <a:buFont typeface="Wingdings" panose="05000000000000000000" pitchFamily="2" charset="2"/>
              <a:buChar char=""/>
              <a:tabLst/>
              <a:defRPr lang="en-US" sz="641" kern="1200" spc="0" baseline="0" smtClean="0">
                <a:solidFill>
                  <a:schemeClr val="tx1"/>
                </a:solidFill>
                <a:latin typeface="+mn-lt"/>
                <a:ea typeface="+mn-ea"/>
                <a:cs typeface="+mn-cs"/>
              </a:defRPr>
            </a:lvl3pPr>
            <a:lvl4pPr marL="337264" marR="0" indent="-72408" algn="l" defTabSz="373183" rtl="0" eaLnBrk="1" fontAlgn="auto" latinLnBrk="0" hangingPunct="1">
              <a:lnSpc>
                <a:spcPct val="100000"/>
              </a:lnSpc>
              <a:spcBef>
                <a:spcPct val="20000"/>
              </a:spcBef>
              <a:spcAft>
                <a:spcPts val="0"/>
              </a:spcAft>
              <a:buClrTx/>
              <a:buSzPct val="90000"/>
              <a:buFont typeface="Wingdings" panose="05000000000000000000" pitchFamily="2" charset="2"/>
              <a:buChar char=""/>
              <a:tabLst/>
              <a:defRPr lang="en-US" sz="560" kern="1200" spc="0" baseline="0" smtClean="0">
                <a:solidFill>
                  <a:schemeClr val="tx1"/>
                </a:solidFill>
                <a:latin typeface="+mn-lt"/>
                <a:ea typeface="+mn-ea"/>
                <a:cs typeface="+mn-cs"/>
              </a:defRPr>
            </a:lvl4pPr>
            <a:lvl5pPr marL="409670" marR="0" indent="-67325" algn="l" defTabSz="373183" rtl="0" eaLnBrk="1" fontAlgn="auto" latinLnBrk="0" hangingPunct="1">
              <a:lnSpc>
                <a:spcPct val="100000"/>
              </a:lnSpc>
              <a:spcBef>
                <a:spcPct val="20000"/>
              </a:spcBef>
              <a:spcAft>
                <a:spcPts val="0"/>
              </a:spcAft>
              <a:buClrTx/>
              <a:buSzPct val="90000"/>
              <a:buFont typeface="Wingdings" panose="05000000000000000000" pitchFamily="2" charset="2"/>
              <a:buChar char=""/>
              <a:tabLst/>
              <a:defRPr lang="en-US" sz="560" kern="1200" spc="0" baseline="0" dirty="0">
                <a:solidFill>
                  <a:schemeClr val="tx1"/>
                </a:solidFill>
                <a:latin typeface="+mn-lt"/>
                <a:ea typeface="+mn-ea"/>
                <a:cs typeface="+mn-cs"/>
              </a:defRPr>
            </a:lvl5pPr>
            <a:lvl6pPr marL="1026255" indent="-93296" algn="l" defTabSz="373183" rtl="0" eaLnBrk="1" latinLnBrk="0" hangingPunct="1">
              <a:spcBef>
                <a:spcPct val="20000"/>
              </a:spcBef>
              <a:buFont typeface="Arial" pitchFamily="34" charset="0"/>
              <a:buChar char="•"/>
              <a:defRPr sz="801" kern="1200">
                <a:solidFill>
                  <a:schemeClr val="tx1"/>
                </a:solidFill>
                <a:latin typeface="+mn-lt"/>
                <a:ea typeface="+mn-ea"/>
                <a:cs typeface="+mn-cs"/>
              </a:defRPr>
            </a:lvl6pPr>
            <a:lvl7pPr marL="1212848" indent="-93296" algn="l" defTabSz="373183" rtl="0" eaLnBrk="1" latinLnBrk="0" hangingPunct="1">
              <a:spcBef>
                <a:spcPct val="20000"/>
              </a:spcBef>
              <a:buFont typeface="Arial" pitchFamily="34" charset="0"/>
              <a:buChar char="•"/>
              <a:defRPr sz="801" kern="1200">
                <a:solidFill>
                  <a:schemeClr val="tx1"/>
                </a:solidFill>
                <a:latin typeface="+mn-lt"/>
                <a:ea typeface="+mn-ea"/>
                <a:cs typeface="+mn-cs"/>
              </a:defRPr>
            </a:lvl7pPr>
            <a:lvl8pPr marL="1399438" indent="-93296" algn="l" defTabSz="373183" rtl="0" eaLnBrk="1" latinLnBrk="0" hangingPunct="1">
              <a:spcBef>
                <a:spcPct val="20000"/>
              </a:spcBef>
              <a:buFont typeface="Arial" pitchFamily="34" charset="0"/>
              <a:buChar char="•"/>
              <a:defRPr sz="801" kern="1200">
                <a:solidFill>
                  <a:schemeClr val="tx1"/>
                </a:solidFill>
                <a:latin typeface="+mn-lt"/>
                <a:ea typeface="+mn-ea"/>
                <a:cs typeface="+mn-cs"/>
              </a:defRPr>
            </a:lvl8pPr>
            <a:lvl9pPr marL="1586031" indent="-93296" algn="l" defTabSz="373183" rtl="0" eaLnBrk="1" latinLnBrk="0" hangingPunct="1">
              <a:spcBef>
                <a:spcPct val="20000"/>
              </a:spcBef>
              <a:buFont typeface="Arial" pitchFamily="34" charset="0"/>
              <a:buChar char="•"/>
              <a:defRPr sz="801" kern="1200">
                <a:solidFill>
                  <a:schemeClr val="tx1"/>
                </a:solidFill>
                <a:latin typeface="+mn-lt"/>
                <a:ea typeface="+mn-ea"/>
                <a:cs typeface="+mn-cs"/>
              </a:defRPr>
            </a:lvl9pPr>
          </a:lstStyle>
          <a:p>
            <a:pPr marL="0" indent="0">
              <a:spcAft>
                <a:spcPts val="600"/>
              </a:spcAft>
              <a:buNone/>
            </a:pPr>
            <a:r>
              <a:rPr lang="en-GB" sz="1600" dirty="0"/>
              <a:t>Assign Purview roles at the collection level to users, groups and service principals</a:t>
            </a:r>
          </a:p>
        </p:txBody>
      </p:sp>
      <p:sp>
        <p:nvSpPr>
          <p:cNvPr id="4" name="Rectangle 3">
            <a:extLst>
              <a:ext uri="{FF2B5EF4-FFF2-40B4-BE49-F238E27FC236}">
                <a16:creationId xmlns:a16="http://schemas.microsoft.com/office/drawing/2014/main" id="{A90D1FA6-DC9E-778E-F65E-9213AA76ADB0}"/>
              </a:ext>
              <a:ext uri="{C183D7F6-B498-43B3-948B-1728B52AA6E4}">
                <adec:decorative xmlns:adec="http://schemas.microsoft.com/office/drawing/2017/decorative" val="1"/>
              </a:ext>
            </a:extLst>
          </p:cNvPr>
          <p:cNvSpPr/>
          <p:nvPr/>
        </p:nvSpPr>
        <p:spPr bwMode="auto">
          <a:xfrm>
            <a:off x="-1" y="0"/>
            <a:ext cx="12191999" cy="286527"/>
          </a:xfrm>
          <a:prstGeom prst="rect">
            <a:avLst/>
          </a:prstGeom>
          <a:solidFill>
            <a:schemeClr val="accent4">
              <a:lumMod val="50000"/>
            </a:schemeClr>
          </a:solidFill>
          <a:ln w="9525" cap="flat" cmpd="sng" algn="ctr">
            <a:noFill/>
            <a:prstDash val="solid"/>
            <a:headEnd type="none" w="med" len="med"/>
            <a:tailEnd type="none" w="med" len="med"/>
          </a:ln>
          <a:effectLst/>
        </p:spPr>
        <p:txBody>
          <a:bodyPr rot="0" spcFirstLastPara="0" vertOverflow="overflow" horzOverflow="overflow" vert="horz" wrap="square" lIns="182855" tIns="146284" rIns="182855" bIns="146284" numCol="1" spcCol="0" rtlCol="0" fromWordArt="0" anchor="ctr" anchorCtr="0" forceAA="0" compatLnSpc="1">
            <a:prstTxWarp prst="textNoShape">
              <a:avLst/>
            </a:prstTxWarp>
            <a:noAutofit/>
          </a:bodyPr>
          <a:lstStyle/>
          <a:p>
            <a:pPr marL="0" marR="0" lvl="0" indent="0" algn="l" defTabSz="932365" rtl="0" eaLnBrk="1" fontAlgn="base" latinLnBrk="0" hangingPunct="1">
              <a:lnSpc>
                <a:spcPct val="90000"/>
              </a:lnSpc>
              <a:spcBef>
                <a:spcPct val="0"/>
              </a:spcBef>
              <a:spcAft>
                <a:spcPct val="0"/>
              </a:spcAft>
              <a:buClrTx/>
              <a:buSzTx/>
              <a:buFontTx/>
              <a:buNone/>
              <a:tabLst/>
              <a:defRPr/>
            </a:pPr>
            <a:r>
              <a:rPr kumimoji="0" lang="en-US" sz="1000" b="0" i="0" u="none" strike="noStrike" kern="0" cap="none" spc="0" normalizeH="0" baseline="0" noProof="0">
                <a:ln>
                  <a:noFill/>
                </a:ln>
                <a:gradFill>
                  <a:gsLst>
                    <a:gs pos="0">
                      <a:srgbClr val="FFFFFF"/>
                    </a:gs>
                    <a:gs pos="100000">
                      <a:srgbClr val="FFFFFF"/>
                    </a:gs>
                  </a:gsLst>
                  <a:lin ang="5400000" scaled="0"/>
                </a:gradFill>
                <a:effectLst/>
                <a:uLnTx/>
                <a:uFillTx/>
                <a:latin typeface="Segoe UI Semibold"/>
                <a:ea typeface="Segoe UI" pitchFamily="34" charset="0"/>
                <a:cs typeface="Segoe UI" pitchFamily="34" charset="0"/>
              </a:rPr>
              <a:t>Microsoft Purview &gt; </a:t>
            </a:r>
            <a:r>
              <a:rPr kumimoji="0" lang="en-US" sz="1000" b="0" i="0" u="none" strike="noStrike" kern="0" cap="none" spc="0" normalizeH="0" baseline="0" noProof="0" err="1">
                <a:ln>
                  <a:noFill/>
                </a:ln>
                <a:gradFill>
                  <a:gsLst>
                    <a:gs pos="0">
                      <a:srgbClr val="FFFFFF"/>
                    </a:gs>
                    <a:gs pos="100000">
                      <a:srgbClr val="FFFFFF"/>
                    </a:gs>
                  </a:gsLst>
                  <a:lin ang="5400000" scaled="0"/>
                </a:gradFill>
                <a:effectLst/>
                <a:uLnTx/>
                <a:uFillTx/>
                <a:latin typeface="Segoe UI Semibold"/>
                <a:ea typeface="Segoe UI" pitchFamily="34" charset="0"/>
                <a:cs typeface="Segoe UI" pitchFamily="34" charset="0"/>
              </a:rPr>
              <a:t>DataMap</a:t>
            </a:r>
            <a:r>
              <a:rPr kumimoji="0" lang="en-US" sz="1000" b="0" i="0" u="none" strike="noStrike" kern="0" cap="none" spc="0" normalizeH="0" baseline="0" noProof="0">
                <a:ln>
                  <a:noFill/>
                </a:ln>
                <a:gradFill>
                  <a:gsLst>
                    <a:gs pos="0">
                      <a:srgbClr val="FFFFFF"/>
                    </a:gs>
                    <a:gs pos="100000">
                      <a:srgbClr val="FFFFFF"/>
                    </a:gs>
                  </a:gsLst>
                  <a:lin ang="5400000" scaled="0"/>
                </a:gradFill>
                <a:effectLst/>
                <a:uLnTx/>
                <a:uFillTx/>
                <a:latin typeface="Segoe UI Semibold"/>
                <a:ea typeface="Segoe UI" pitchFamily="34" charset="0"/>
                <a:cs typeface="Segoe UI" pitchFamily="34" charset="0"/>
              </a:rPr>
              <a:t>&gt; Collections</a:t>
            </a:r>
          </a:p>
        </p:txBody>
      </p:sp>
      <p:pic>
        <p:nvPicPr>
          <p:cNvPr id="5" name="Picture 4">
            <a:extLst>
              <a:ext uri="{FF2B5EF4-FFF2-40B4-BE49-F238E27FC236}">
                <a16:creationId xmlns:a16="http://schemas.microsoft.com/office/drawing/2014/main" id="{1E6368D5-63DC-41EA-37B8-7A63F8687E88}"/>
              </a:ext>
              <a:ext uri="{C183D7F6-B498-43B3-948B-1728B52AA6E4}">
                <adec:decorative xmlns:adec="http://schemas.microsoft.com/office/drawing/2017/decorative" val="1"/>
              </a:ext>
            </a:extLst>
          </p:cNvPr>
          <p:cNvPicPr>
            <a:picLocks noChangeAspect="1"/>
          </p:cNvPicPr>
          <p:nvPr/>
        </p:nvPicPr>
        <p:blipFill>
          <a:blip r:embed="rId2"/>
          <a:stretch>
            <a:fillRect/>
          </a:stretch>
        </p:blipFill>
        <p:spPr>
          <a:xfrm>
            <a:off x="1001047" y="1438455"/>
            <a:ext cx="10189906" cy="5108242"/>
          </a:xfrm>
          <a:prstGeom prst="rect">
            <a:avLst/>
          </a:prstGeom>
        </p:spPr>
      </p:pic>
      <p:sp>
        <p:nvSpPr>
          <p:cNvPr id="6" name="Rectangle 5">
            <a:extLst>
              <a:ext uri="{FF2B5EF4-FFF2-40B4-BE49-F238E27FC236}">
                <a16:creationId xmlns:a16="http://schemas.microsoft.com/office/drawing/2014/main" id="{1B297307-B6A7-BF0E-1580-0C12C07600D0}"/>
              </a:ext>
              <a:ext uri="{C183D7F6-B498-43B3-948B-1728B52AA6E4}">
                <adec:decorative xmlns:adec="http://schemas.microsoft.com/office/drawing/2017/decorative" val="1"/>
              </a:ext>
            </a:extLst>
          </p:cNvPr>
          <p:cNvSpPr/>
          <p:nvPr/>
        </p:nvSpPr>
        <p:spPr bwMode="auto">
          <a:xfrm>
            <a:off x="2725716" y="2823097"/>
            <a:ext cx="656676" cy="159799"/>
          </a:xfrm>
          <a:prstGeom prst="rect">
            <a:avLst/>
          </a:prstGeom>
          <a:noFill/>
          <a:ln w="28575">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 name="Rectangle 6">
            <a:extLst>
              <a:ext uri="{FF2B5EF4-FFF2-40B4-BE49-F238E27FC236}">
                <a16:creationId xmlns:a16="http://schemas.microsoft.com/office/drawing/2014/main" id="{E60026C5-6484-9771-3445-67C0384AC2E2}"/>
              </a:ext>
              <a:ext uri="{C183D7F6-B498-43B3-948B-1728B52AA6E4}">
                <adec:decorative xmlns:adec="http://schemas.microsoft.com/office/drawing/2017/decorative" val="1"/>
              </a:ext>
            </a:extLst>
          </p:cNvPr>
          <p:cNvSpPr/>
          <p:nvPr/>
        </p:nvSpPr>
        <p:spPr bwMode="auto">
          <a:xfrm>
            <a:off x="4625538" y="2609898"/>
            <a:ext cx="656676" cy="239833"/>
          </a:xfrm>
          <a:prstGeom prst="rect">
            <a:avLst/>
          </a:prstGeom>
          <a:noFill/>
          <a:ln w="28575">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Tree>
    <p:extLst>
      <p:ext uri="{BB962C8B-B14F-4D97-AF65-F5344CB8AC3E}">
        <p14:creationId xmlns:p14="http://schemas.microsoft.com/office/powerpoint/2010/main" val="2067755510"/>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129D79-591F-A5DD-7E56-30DB1BB9C413}"/>
            </a:ext>
          </a:extLst>
        </p:cNvPr>
        <p:cNvGrpSpPr/>
        <p:nvPr/>
      </p:nvGrpSpPr>
      <p:grpSpPr>
        <a:xfrm>
          <a:off x="0" y="0"/>
          <a:ext cx="0" cy="0"/>
          <a:chOff x="0" y="0"/>
          <a:chExt cx="0" cy="0"/>
        </a:xfrm>
      </p:grpSpPr>
      <p:sp>
        <p:nvSpPr>
          <p:cNvPr id="8" name="Title 2">
            <a:extLst>
              <a:ext uri="{FF2B5EF4-FFF2-40B4-BE49-F238E27FC236}">
                <a16:creationId xmlns:a16="http://schemas.microsoft.com/office/drawing/2014/main" id="{3FEEC066-B8A5-ABE4-0904-FDBEA737CE7A}"/>
              </a:ext>
              <a:ext uri="{C183D7F6-B498-43B3-948B-1728B52AA6E4}">
                <adec:decorative xmlns:adec="http://schemas.microsoft.com/office/drawing/2017/decorative" val="1"/>
              </a:ext>
            </a:extLst>
          </p:cNvPr>
          <p:cNvSpPr txBox="1">
            <a:spLocks/>
          </p:cNvSpPr>
          <p:nvPr/>
        </p:nvSpPr>
        <p:spPr>
          <a:xfrm>
            <a:off x="426424" y="526163"/>
            <a:ext cx="9489568" cy="758022"/>
          </a:xfrm>
          <a:prstGeom prst="rect">
            <a:avLst/>
          </a:prstGeom>
        </p:spPr>
        <p:txBody>
          <a:bodyPr/>
          <a:lstStyle>
            <a:lvl1pPr algn="l" defTabSz="373183" rtl="0" eaLnBrk="1" latinLnBrk="0" hangingPunct="1">
              <a:lnSpc>
                <a:spcPct val="100000"/>
              </a:lnSpc>
              <a:spcBef>
                <a:spcPct val="0"/>
              </a:spcBef>
              <a:buNone/>
              <a:defRPr lang="en-US" sz="3200" b="0" kern="1200" cap="none" spc="-21" baseline="0" dirty="0">
                <a:ln w="3175">
                  <a:noFill/>
                </a:ln>
                <a:gradFill>
                  <a:gsLst>
                    <a:gs pos="100000">
                      <a:srgbClr val="0078D4"/>
                    </a:gs>
                    <a:gs pos="0">
                      <a:srgbClr val="2A446F"/>
                    </a:gs>
                  </a:gsLst>
                  <a:lin ang="2700000" scaled="0"/>
                </a:gradFill>
                <a:effectLst/>
                <a:latin typeface="+mj-lt"/>
                <a:ea typeface="+mn-ea"/>
                <a:cs typeface="Segoe UI" pitchFamily="34" charset="0"/>
              </a:defRPr>
            </a:lvl1pPr>
          </a:lstStyle>
          <a:p>
            <a:pPr defTabSz="914192">
              <a:lnSpc>
                <a:spcPct val="90000"/>
              </a:lnSpc>
              <a:defRPr/>
            </a:pPr>
            <a:r>
              <a:rPr lang="en-GB" sz="2400" dirty="0">
                <a:latin typeface="Segoe UI" panose="020B0502040204020203" pitchFamily="34" charset="0"/>
              </a:rPr>
              <a:t>Collections – restricting access</a:t>
            </a:r>
          </a:p>
        </p:txBody>
      </p:sp>
      <p:sp>
        <p:nvSpPr>
          <p:cNvPr id="9" name="Text Placeholder 3">
            <a:extLst>
              <a:ext uri="{FF2B5EF4-FFF2-40B4-BE49-F238E27FC236}">
                <a16:creationId xmlns:a16="http://schemas.microsoft.com/office/drawing/2014/main" id="{7CB62148-AD5E-AD23-C495-842D0D20115D}"/>
              </a:ext>
              <a:ext uri="{C183D7F6-B498-43B3-948B-1728B52AA6E4}">
                <adec:decorative xmlns:adec="http://schemas.microsoft.com/office/drawing/2017/decorative" val="1"/>
              </a:ext>
            </a:extLst>
          </p:cNvPr>
          <p:cNvSpPr txBox="1">
            <a:spLocks/>
          </p:cNvSpPr>
          <p:nvPr/>
        </p:nvSpPr>
        <p:spPr>
          <a:xfrm>
            <a:off x="422834" y="955126"/>
            <a:ext cx="11693124" cy="406194"/>
          </a:xfrm>
          <a:prstGeom prst="rect">
            <a:avLst/>
          </a:prstGeom>
        </p:spPr>
        <p:txBody>
          <a:bodyPr/>
          <a:lstStyle>
            <a:lvl1pPr marL="91463" marR="0" indent="-91463" algn="l" defTabSz="373183" rtl="0" eaLnBrk="1" fontAlgn="auto" latinLnBrk="0" hangingPunct="1">
              <a:lnSpc>
                <a:spcPct val="100000"/>
              </a:lnSpc>
              <a:spcBef>
                <a:spcPct val="20000"/>
              </a:spcBef>
              <a:spcAft>
                <a:spcPts val="0"/>
              </a:spcAft>
              <a:buClrTx/>
              <a:buSzPct val="90000"/>
              <a:buFont typeface="Wingdings" panose="05000000000000000000" pitchFamily="2" charset="2"/>
              <a:buChar char=""/>
              <a:tabLst/>
              <a:defRPr lang="en-US" sz="1120" kern="1200" spc="0" baseline="0" smtClean="0">
                <a:solidFill>
                  <a:schemeClr val="tx1"/>
                </a:solidFill>
                <a:latin typeface="+mn-lt"/>
                <a:ea typeface="+mn-ea"/>
                <a:cs typeface="Segoe UI" panose="020B0502040204020203" pitchFamily="34" charset="0"/>
              </a:defRPr>
            </a:lvl1pPr>
            <a:lvl2pPr marL="182922" marR="0" indent="-91463" algn="l" defTabSz="373183" rtl="0" eaLnBrk="1" fontAlgn="auto" latinLnBrk="0" hangingPunct="1">
              <a:lnSpc>
                <a:spcPct val="100000"/>
              </a:lnSpc>
              <a:spcBef>
                <a:spcPct val="20000"/>
              </a:spcBef>
              <a:spcAft>
                <a:spcPts val="0"/>
              </a:spcAft>
              <a:buClrTx/>
              <a:buSzPct val="90000"/>
              <a:buFont typeface="Wingdings" panose="05000000000000000000" pitchFamily="2" charset="2"/>
              <a:buChar char=""/>
              <a:tabLst/>
              <a:defRPr lang="en-US" sz="801" kern="1200" spc="0" baseline="0" smtClean="0">
                <a:solidFill>
                  <a:schemeClr val="tx1"/>
                </a:solidFill>
                <a:latin typeface="+mn-lt"/>
                <a:ea typeface="+mn-ea"/>
                <a:cs typeface="+mn-cs"/>
              </a:defRPr>
            </a:lvl2pPr>
            <a:lvl3pPr marL="262952" marR="0" indent="-80028" algn="l" defTabSz="373183" rtl="0" eaLnBrk="1" fontAlgn="auto" latinLnBrk="0" hangingPunct="1">
              <a:lnSpc>
                <a:spcPct val="100000"/>
              </a:lnSpc>
              <a:spcBef>
                <a:spcPct val="20000"/>
              </a:spcBef>
              <a:spcAft>
                <a:spcPts val="0"/>
              </a:spcAft>
              <a:buClrTx/>
              <a:buSzPct val="90000"/>
              <a:buFont typeface="Wingdings" panose="05000000000000000000" pitchFamily="2" charset="2"/>
              <a:buChar char=""/>
              <a:tabLst/>
              <a:defRPr lang="en-US" sz="641" kern="1200" spc="0" baseline="0" smtClean="0">
                <a:solidFill>
                  <a:schemeClr val="tx1"/>
                </a:solidFill>
                <a:latin typeface="+mn-lt"/>
                <a:ea typeface="+mn-ea"/>
                <a:cs typeface="+mn-cs"/>
              </a:defRPr>
            </a:lvl3pPr>
            <a:lvl4pPr marL="337264" marR="0" indent="-72408" algn="l" defTabSz="373183" rtl="0" eaLnBrk="1" fontAlgn="auto" latinLnBrk="0" hangingPunct="1">
              <a:lnSpc>
                <a:spcPct val="100000"/>
              </a:lnSpc>
              <a:spcBef>
                <a:spcPct val="20000"/>
              </a:spcBef>
              <a:spcAft>
                <a:spcPts val="0"/>
              </a:spcAft>
              <a:buClrTx/>
              <a:buSzPct val="90000"/>
              <a:buFont typeface="Wingdings" panose="05000000000000000000" pitchFamily="2" charset="2"/>
              <a:buChar char=""/>
              <a:tabLst/>
              <a:defRPr lang="en-US" sz="560" kern="1200" spc="0" baseline="0" smtClean="0">
                <a:solidFill>
                  <a:schemeClr val="tx1"/>
                </a:solidFill>
                <a:latin typeface="+mn-lt"/>
                <a:ea typeface="+mn-ea"/>
                <a:cs typeface="+mn-cs"/>
              </a:defRPr>
            </a:lvl4pPr>
            <a:lvl5pPr marL="409670" marR="0" indent="-67325" algn="l" defTabSz="373183" rtl="0" eaLnBrk="1" fontAlgn="auto" latinLnBrk="0" hangingPunct="1">
              <a:lnSpc>
                <a:spcPct val="100000"/>
              </a:lnSpc>
              <a:spcBef>
                <a:spcPct val="20000"/>
              </a:spcBef>
              <a:spcAft>
                <a:spcPts val="0"/>
              </a:spcAft>
              <a:buClrTx/>
              <a:buSzPct val="90000"/>
              <a:buFont typeface="Wingdings" panose="05000000000000000000" pitchFamily="2" charset="2"/>
              <a:buChar char=""/>
              <a:tabLst/>
              <a:defRPr lang="en-US" sz="560" kern="1200" spc="0" baseline="0" dirty="0">
                <a:solidFill>
                  <a:schemeClr val="tx1"/>
                </a:solidFill>
                <a:latin typeface="+mn-lt"/>
                <a:ea typeface="+mn-ea"/>
                <a:cs typeface="+mn-cs"/>
              </a:defRPr>
            </a:lvl5pPr>
            <a:lvl6pPr marL="1026255" indent="-93296" algn="l" defTabSz="373183" rtl="0" eaLnBrk="1" latinLnBrk="0" hangingPunct="1">
              <a:spcBef>
                <a:spcPct val="20000"/>
              </a:spcBef>
              <a:buFont typeface="Arial" pitchFamily="34" charset="0"/>
              <a:buChar char="•"/>
              <a:defRPr sz="801" kern="1200">
                <a:solidFill>
                  <a:schemeClr val="tx1"/>
                </a:solidFill>
                <a:latin typeface="+mn-lt"/>
                <a:ea typeface="+mn-ea"/>
                <a:cs typeface="+mn-cs"/>
              </a:defRPr>
            </a:lvl6pPr>
            <a:lvl7pPr marL="1212848" indent="-93296" algn="l" defTabSz="373183" rtl="0" eaLnBrk="1" latinLnBrk="0" hangingPunct="1">
              <a:spcBef>
                <a:spcPct val="20000"/>
              </a:spcBef>
              <a:buFont typeface="Arial" pitchFamily="34" charset="0"/>
              <a:buChar char="•"/>
              <a:defRPr sz="801" kern="1200">
                <a:solidFill>
                  <a:schemeClr val="tx1"/>
                </a:solidFill>
                <a:latin typeface="+mn-lt"/>
                <a:ea typeface="+mn-ea"/>
                <a:cs typeface="+mn-cs"/>
              </a:defRPr>
            </a:lvl7pPr>
            <a:lvl8pPr marL="1399438" indent="-93296" algn="l" defTabSz="373183" rtl="0" eaLnBrk="1" latinLnBrk="0" hangingPunct="1">
              <a:spcBef>
                <a:spcPct val="20000"/>
              </a:spcBef>
              <a:buFont typeface="Arial" pitchFamily="34" charset="0"/>
              <a:buChar char="•"/>
              <a:defRPr sz="801" kern="1200">
                <a:solidFill>
                  <a:schemeClr val="tx1"/>
                </a:solidFill>
                <a:latin typeface="+mn-lt"/>
                <a:ea typeface="+mn-ea"/>
                <a:cs typeface="+mn-cs"/>
              </a:defRPr>
            </a:lvl8pPr>
            <a:lvl9pPr marL="1586031" indent="-93296" algn="l" defTabSz="373183" rtl="0" eaLnBrk="1" latinLnBrk="0" hangingPunct="1">
              <a:spcBef>
                <a:spcPct val="20000"/>
              </a:spcBef>
              <a:buFont typeface="Arial" pitchFamily="34" charset="0"/>
              <a:buChar char="•"/>
              <a:defRPr sz="801" kern="1200">
                <a:solidFill>
                  <a:schemeClr val="tx1"/>
                </a:solidFill>
                <a:latin typeface="+mn-lt"/>
                <a:ea typeface="+mn-ea"/>
                <a:cs typeface="+mn-cs"/>
              </a:defRPr>
            </a:lvl9pPr>
          </a:lstStyle>
          <a:p>
            <a:pPr marL="0" indent="0">
              <a:spcAft>
                <a:spcPts val="600"/>
              </a:spcAft>
              <a:buNone/>
            </a:pPr>
            <a:r>
              <a:rPr lang="en-GB" sz="1600" dirty="0"/>
              <a:t>Lock down certain collections of assets by restricting inherited permissions</a:t>
            </a:r>
          </a:p>
        </p:txBody>
      </p:sp>
      <p:sp>
        <p:nvSpPr>
          <p:cNvPr id="10" name="Rectangle 9">
            <a:extLst>
              <a:ext uri="{FF2B5EF4-FFF2-40B4-BE49-F238E27FC236}">
                <a16:creationId xmlns:a16="http://schemas.microsoft.com/office/drawing/2014/main" id="{E23F8E31-22E3-0808-B67B-7FE6960111CD}"/>
              </a:ext>
              <a:ext uri="{C183D7F6-B498-43B3-948B-1728B52AA6E4}">
                <adec:decorative xmlns:adec="http://schemas.microsoft.com/office/drawing/2017/decorative" val="1"/>
              </a:ext>
            </a:extLst>
          </p:cNvPr>
          <p:cNvSpPr/>
          <p:nvPr/>
        </p:nvSpPr>
        <p:spPr bwMode="auto">
          <a:xfrm>
            <a:off x="-1" y="0"/>
            <a:ext cx="12191999" cy="286527"/>
          </a:xfrm>
          <a:prstGeom prst="rect">
            <a:avLst/>
          </a:prstGeom>
          <a:solidFill>
            <a:schemeClr val="accent4">
              <a:lumMod val="50000"/>
            </a:schemeClr>
          </a:solidFill>
          <a:ln w="9525" cap="flat" cmpd="sng" algn="ctr">
            <a:noFill/>
            <a:prstDash val="solid"/>
            <a:headEnd type="none" w="med" len="med"/>
            <a:tailEnd type="none" w="med" len="med"/>
          </a:ln>
          <a:effectLst/>
        </p:spPr>
        <p:txBody>
          <a:bodyPr rot="0" spcFirstLastPara="0" vertOverflow="overflow" horzOverflow="overflow" vert="horz" wrap="square" lIns="182855" tIns="146284" rIns="182855" bIns="146284" numCol="1" spcCol="0" rtlCol="0" fromWordArt="0" anchor="ctr" anchorCtr="0" forceAA="0" compatLnSpc="1">
            <a:prstTxWarp prst="textNoShape">
              <a:avLst/>
            </a:prstTxWarp>
            <a:noAutofit/>
          </a:bodyPr>
          <a:lstStyle/>
          <a:p>
            <a:pPr marL="0" marR="0" lvl="0" indent="0" algn="l" defTabSz="932365" rtl="0" eaLnBrk="1" fontAlgn="base" latinLnBrk="0" hangingPunct="1">
              <a:lnSpc>
                <a:spcPct val="90000"/>
              </a:lnSpc>
              <a:spcBef>
                <a:spcPct val="0"/>
              </a:spcBef>
              <a:spcAft>
                <a:spcPct val="0"/>
              </a:spcAft>
              <a:buClrTx/>
              <a:buSzTx/>
              <a:buFontTx/>
              <a:buNone/>
              <a:tabLst/>
              <a:defRPr/>
            </a:pPr>
            <a:r>
              <a:rPr kumimoji="0" lang="en-US" sz="1000" b="0" i="0" u="none" strike="noStrike" kern="0" cap="none" spc="0" normalizeH="0" baseline="0" noProof="0">
                <a:ln>
                  <a:noFill/>
                </a:ln>
                <a:gradFill>
                  <a:gsLst>
                    <a:gs pos="0">
                      <a:srgbClr val="FFFFFF"/>
                    </a:gs>
                    <a:gs pos="100000">
                      <a:srgbClr val="FFFFFF"/>
                    </a:gs>
                  </a:gsLst>
                  <a:lin ang="5400000" scaled="0"/>
                </a:gradFill>
                <a:effectLst/>
                <a:uLnTx/>
                <a:uFillTx/>
                <a:latin typeface="Segoe UI Semibold"/>
                <a:ea typeface="Segoe UI" pitchFamily="34" charset="0"/>
                <a:cs typeface="Segoe UI" pitchFamily="34" charset="0"/>
              </a:rPr>
              <a:t>Microsoft Purview &gt; </a:t>
            </a:r>
            <a:r>
              <a:rPr kumimoji="0" lang="en-US" sz="1000" b="0" i="0" u="none" strike="noStrike" kern="0" cap="none" spc="0" normalizeH="0" baseline="0" noProof="0" err="1">
                <a:ln>
                  <a:noFill/>
                </a:ln>
                <a:gradFill>
                  <a:gsLst>
                    <a:gs pos="0">
                      <a:srgbClr val="FFFFFF"/>
                    </a:gs>
                    <a:gs pos="100000">
                      <a:srgbClr val="FFFFFF"/>
                    </a:gs>
                  </a:gsLst>
                  <a:lin ang="5400000" scaled="0"/>
                </a:gradFill>
                <a:effectLst/>
                <a:uLnTx/>
                <a:uFillTx/>
                <a:latin typeface="Segoe UI Semibold"/>
                <a:ea typeface="Segoe UI" pitchFamily="34" charset="0"/>
                <a:cs typeface="Segoe UI" pitchFamily="34" charset="0"/>
              </a:rPr>
              <a:t>DataMap</a:t>
            </a:r>
            <a:r>
              <a:rPr kumimoji="0" lang="en-US" sz="1000" b="0" i="0" u="none" strike="noStrike" kern="0" cap="none" spc="0" normalizeH="0" baseline="0" noProof="0">
                <a:ln>
                  <a:noFill/>
                </a:ln>
                <a:gradFill>
                  <a:gsLst>
                    <a:gs pos="0">
                      <a:srgbClr val="FFFFFF"/>
                    </a:gs>
                    <a:gs pos="100000">
                      <a:srgbClr val="FFFFFF"/>
                    </a:gs>
                  </a:gsLst>
                  <a:lin ang="5400000" scaled="0"/>
                </a:gradFill>
                <a:effectLst/>
                <a:uLnTx/>
                <a:uFillTx/>
                <a:latin typeface="Segoe UI Semibold"/>
                <a:ea typeface="Segoe UI" pitchFamily="34" charset="0"/>
                <a:cs typeface="Segoe UI" pitchFamily="34" charset="0"/>
              </a:rPr>
              <a:t>&gt; Collections</a:t>
            </a:r>
          </a:p>
        </p:txBody>
      </p:sp>
      <p:pic>
        <p:nvPicPr>
          <p:cNvPr id="11" name="Picture 10" descr="Graphical user interface, text, application, email&#10;">
            <a:extLst>
              <a:ext uri="{FF2B5EF4-FFF2-40B4-BE49-F238E27FC236}">
                <a16:creationId xmlns:a16="http://schemas.microsoft.com/office/drawing/2014/main" id="{59AC6D10-F993-F116-EE99-F2D54EA80232}"/>
              </a:ext>
            </a:extLst>
          </p:cNvPr>
          <p:cNvPicPr>
            <a:picLocks noChangeAspect="1"/>
          </p:cNvPicPr>
          <p:nvPr/>
        </p:nvPicPr>
        <p:blipFill>
          <a:blip r:embed="rId2"/>
          <a:stretch>
            <a:fillRect/>
          </a:stretch>
        </p:blipFill>
        <p:spPr>
          <a:xfrm>
            <a:off x="1001047" y="1438455"/>
            <a:ext cx="10189906" cy="5108242"/>
          </a:xfrm>
          <a:prstGeom prst="rect">
            <a:avLst/>
          </a:prstGeom>
        </p:spPr>
      </p:pic>
      <p:sp>
        <p:nvSpPr>
          <p:cNvPr id="12" name="Rectangle 11">
            <a:extLst>
              <a:ext uri="{FF2B5EF4-FFF2-40B4-BE49-F238E27FC236}">
                <a16:creationId xmlns:a16="http://schemas.microsoft.com/office/drawing/2014/main" id="{6F8D06E4-DABD-9FEA-1888-4437B3A5D81D}"/>
              </a:ext>
              <a:ext uri="{C183D7F6-B498-43B3-948B-1728B52AA6E4}">
                <adec:decorative xmlns:adec="http://schemas.microsoft.com/office/drawing/2017/decorative" val="1"/>
              </a:ext>
            </a:extLst>
          </p:cNvPr>
          <p:cNvSpPr/>
          <p:nvPr/>
        </p:nvSpPr>
        <p:spPr bwMode="auto">
          <a:xfrm>
            <a:off x="5171208" y="2929629"/>
            <a:ext cx="1495921" cy="168678"/>
          </a:xfrm>
          <a:prstGeom prst="rect">
            <a:avLst/>
          </a:prstGeom>
          <a:noFill/>
          <a:ln w="28575">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Tree>
    <p:extLst>
      <p:ext uri="{BB962C8B-B14F-4D97-AF65-F5344CB8AC3E}">
        <p14:creationId xmlns:p14="http://schemas.microsoft.com/office/powerpoint/2010/main" val="4180002015"/>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2">
            <a:extLst>
              <a:ext uri="{FF2B5EF4-FFF2-40B4-BE49-F238E27FC236}">
                <a16:creationId xmlns:a16="http://schemas.microsoft.com/office/drawing/2014/main" id="{5ADF237A-B5F5-1287-57EF-DC6E6777DF87}"/>
              </a:ext>
            </a:extLst>
          </p:cNvPr>
          <p:cNvSpPr txBox="1">
            <a:spLocks/>
          </p:cNvSpPr>
          <p:nvPr/>
        </p:nvSpPr>
        <p:spPr>
          <a:xfrm>
            <a:off x="867644" y="6492875"/>
            <a:ext cx="399288" cy="365125"/>
          </a:xfrm>
          <a:prstGeom prst="rect">
            <a:avLst/>
          </a:prstGeom>
        </p:spPr>
        <p:txBody>
          <a:bodyPr vert="horz" lIns="91440" tIns="45720" rIns="91440" bIns="45720" rtlCol="0" anchor="ctr"/>
          <a:lstStyle>
            <a:defPPr>
              <a:defRPr lang="en-US"/>
            </a:defPPr>
            <a:lvl1pPr marL="0" algn="l" defTabSz="914400" rtl="0" eaLnBrk="1" latinLnBrk="0" hangingPunct="1">
              <a:defRPr sz="800" b="0" i="0" kern="1200">
                <a:solidFill>
                  <a:schemeClr val="tx1"/>
                </a:solidFill>
                <a:latin typeface="Segoe Sans Small Semilight" pitchFamily="2" charset="0"/>
                <a:ea typeface="+mn-ea"/>
                <a:cs typeface="Segoe Sans Small Semilight" pitchFamily="2"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1C1C1C"/>
              </a:solidFill>
              <a:effectLst/>
              <a:uLnTx/>
              <a:uFillTx/>
              <a:latin typeface="Segoe Sans Small Semilight" pitchFamily="2" charset="0"/>
              <a:ea typeface="+mn-ea"/>
              <a:cs typeface="Segoe Sans Small Semilight" pitchFamily="2" charset="0"/>
            </a:endParaRPr>
          </a:p>
        </p:txBody>
      </p:sp>
      <p:sp>
        <p:nvSpPr>
          <p:cNvPr id="97" name="Rounded Rectangle 4">
            <a:extLst>
              <a:ext uri="{FF2B5EF4-FFF2-40B4-BE49-F238E27FC236}">
                <a16:creationId xmlns:a16="http://schemas.microsoft.com/office/drawing/2014/main" id="{722D6621-5435-7BD8-1719-E8711A027C19}"/>
              </a:ext>
            </a:extLst>
          </p:cNvPr>
          <p:cNvSpPr/>
          <p:nvPr/>
        </p:nvSpPr>
        <p:spPr>
          <a:xfrm rot="10800000">
            <a:off x="490346" y="1024180"/>
            <a:ext cx="6059310" cy="5468692"/>
          </a:xfrm>
          <a:prstGeom prst="roundRect">
            <a:avLst>
              <a:gd name="adj" fmla="val 2795"/>
            </a:avLst>
          </a:prstGeom>
          <a:solidFill>
            <a:srgbClr val="FFFFFF"/>
          </a:solidFill>
          <a:ln w="19050" cap="rnd" cmpd="sng" algn="ctr">
            <a:noFill/>
            <a:prstDash val="solid"/>
            <a:miter lim="800000"/>
          </a:ln>
          <a:effectLst>
            <a:outerShdw blurRad="254000" algn="t" rotWithShape="0">
              <a:prstClr val="black">
                <a:alpha val="10000"/>
              </a:prstClr>
            </a:outerShdw>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Sans Text" panose="020F0502020204030204"/>
              <a:ea typeface="+mn-ea"/>
              <a:cs typeface="+mn-cs"/>
            </a:endParaRPr>
          </a:p>
        </p:txBody>
      </p:sp>
      <p:grpSp>
        <p:nvGrpSpPr>
          <p:cNvPr id="98" name="Group 97">
            <a:extLst>
              <a:ext uri="{FF2B5EF4-FFF2-40B4-BE49-F238E27FC236}">
                <a16:creationId xmlns:a16="http://schemas.microsoft.com/office/drawing/2014/main" id="{6FFCBC35-9B5F-37FE-D089-4720A7104E49}"/>
              </a:ext>
            </a:extLst>
          </p:cNvPr>
          <p:cNvGrpSpPr/>
          <p:nvPr/>
        </p:nvGrpSpPr>
        <p:grpSpPr>
          <a:xfrm>
            <a:off x="6096001" y="1353471"/>
            <a:ext cx="5811982" cy="4480348"/>
            <a:chOff x="6454559" y="1894661"/>
            <a:chExt cx="4724819" cy="4480348"/>
          </a:xfrm>
          <a:effectLst>
            <a:outerShdw blurRad="127000" algn="t" rotWithShape="0">
              <a:prstClr val="black">
                <a:alpha val="10000"/>
              </a:prstClr>
            </a:outerShdw>
          </a:effectLst>
        </p:grpSpPr>
        <p:sp>
          <p:nvSpPr>
            <p:cNvPr id="99" name="Freeform 55">
              <a:extLst>
                <a:ext uri="{FF2B5EF4-FFF2-40B4-BE49-F238E27FC236}">
                  <a16:creationId xmlns:a16="http://schemas.microsoft.com/office/drawing/2014/main" id="{42132E6C-6155-115A-65D0-9EDA510BF4F9}"/>
                </a:ext>
              </a:extLst>
            </p:cNvPr>
            <p:cNvSpPr/>
            <p:nvPr/>
          </p:nvSpPr>
          <p:spPr>
            <a:xfrm>
              <a:off x="6454559" y="1894661"/>
              <a:ext cx="4724819" cy="4480348"/>
            </a:xfrm>
            <a:custGeom>
              <a:avLst/>
              <a:gdLst>
                <a:gd name="connsiteX0" fmla="*/ 176122 w 4724819"/>
                <a:gd name="connsiteY0" fmla="*/ 0 h 4480348"/>
                <a:gd name="connsiteX1" fmla="*/ 4587910 w 4724819"/>
                <a:gd name="connsiteY1" fmla="*/ 0 h 4480348"/>
                <a:gd name="connsiteX2" fmla="*/ 4587910 w 4724819"/>
                <a:gd name="connsiteY2" fmla="*/ 12516 h 4480348"/>
                <a:gd name="connsiteX3" fmla="*/ 4594166 w 4724819"/>
                <a:gd name="connsiteY3" fmla="*/ 12516 h 4480348"/>
                <a:gd name="connsiteX4" fmla="*/ 4724819 w 4724819"/>
                <a:gd name="connsiteY4" fmla="*/ 143169 h 4480348"/>
                <a:gd name="connsiteX5" fmla="*/ 4724819 w 4724819"/>
                <a:gd name="connsiteY5" fmla="*/ 4349695 h 4480348"/>
                <a:gd name="connsiteX6" fmla="*/ 4594166 w 4724819"/>
                <a:gd name="connsiteY6" fmla="*/ 4480348 h 4480348"/>
                <a:gd name="connsiteX7" fmla="*/ 4587910 w 4724819"/>
                <a:gd name="connsiteY7" fmla="*/ 4480348 h 4480348"/>
                <a:gd name="connsiteX8" fmla="*/ 1563632 w 4724819"/>
                <a:gd name="connsiteY8" fmla="*/ 4480348 h 4480348"/>
                <a:gd name="connsiteX9" fmla="*/ 176122 w 4724819"/>
                <a:gd name="connsiteY9" fmla="*/ 4480348 h 4480348"/>
                <a:gd name="connsiteX10" fmla="*/ 0 w 4724819"/>
                <a:gd name="connsiteY10" fmla="*/ 4304226 h 4480348"/>
                <a:gd name="connsiteX11" fmla="*/ 0 w 4724819"/>
                <a:gd name="connsiteY11" fmla="*/ 3713985 h 4480348"/>
                <a:gd name="connsiteX12" fmla="*/ 1333 w 4724819"/>
                <a:gd name="connsiteY12" fmla="*/ 3714119 h 4480348"/>
                <a:gd name="connsiteX13" fmla="*/ 229801 w 4724819"/>
                <a:gd name="connsiteY13" fmla="*/ 3485651 h 4480348"/>
                <a:gd name="connsiteX14" fmla="*/ 1333 w 4724819"/>
                <a:gd name="connsiteY14" fmla="*/ 3257183 h 4480348"/>
                <a:gd name="connsiteX15" fmla="*/ 0 w 4724819"/>
                <a:gd name="connsiteY15" fmla="*/ 3257318 h 4480348"/>
                <a:gd name="connsiteX16" fmla="*/ 0 w 4724819"/>
                <a:gd name="connsiteY16" fmla="*/ 2421620 h 4480348"/>
                <a:gd name="connsiteX17" fmla="*/ 1333 w 4724819"/>
                <a:gd name="connsiteY17" fmla="*/ 2421754 h 4480348"/>
                <a:gd name="connsiteX18" fmla="*/ 229801 w 4724819"/>
                <a:gd name="connsiteY18" fmla="*/ 2193286 h 4480348"/>
                <a:gd name="connsiteX19" fmla="*/ 1333 w 4724819"/>
                <a:gd name="connsiteY19" fmla="*/ 1964818 h 4480348"/>
                <a:gd name="connsiteX20" fmla="*/ 0 w 4724819"/>
                <a:gd name="connsiteY20" fmla="*/ 1964953 h 4480348"/>
                <a:gd name="connsiteX21" fmla="*/ 0 w 4724819"/>
                <a:gd name="connsiteY21" fmla="*/ 1338959 h 4480348"/>
                <a:gd name="connsiteX22" fmla="*/ 1333 w 4724819"/>
                <a:gd name="connsiteY22" fmla="*/ 1339093 h 4480348"/>
                <a:gd name="connsiteX23" fmla="*/ 229801 w 4724819"/>
                <a:gd name="connsiteY23" fmla="*/ 1110625 h 4480348"/>
                <a:gd name="connsiteX24" fmla="*/ 1333 w 4724819"/>
                <a:gd name="connsiteY24" fmla="*/ 882157 h 4480348"/>
                <a:gd name="connsiteX25" fmla="*/ 0 w 4724819"/>
                <a:gd name="connsiteY25" fmla="*/ 882292 h 4480348"/>
                <a:gd name="connsiteX26" fmla="*/ 0 w 4724819"/>
                <a:gd name="connsiteY26" fmla="*/ 176122 h 4480348"/>
                <a:gd name="connsiteX27" fmla="*/ 176122 w 4724819"/>
                <a:gd name="connsiteY27" fmla="*/ 0 h 4480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4724819" h="4480348">
                  <a:moveTo>
                    <a:pt x="176122" y="0"/>
                  </a:moveTo>
                  <a:lnTo>
                    <a:pt x="4587910" y="0"/>
                  </a:lnTo>
                  <a:lnTo>
                    <a:pt x="4587910" y="12516"/>
                  </a:lnTo>
                  <a:lnTo>
                    <a:pt x="4594166" y="12516"/>
                  </a:lnTo>
                  <a:cubicBezTo>
                    <a:pt x="4666324" y="12516"/>
                    <a:pt x="4724819" y="71011"/>
                    <a:pt x="4724819" y="143169"/>
                  </a:cubicBezTo>
                  <a:lnTo>
                    <a:pt x="4724819" y="4349695"/>
                  </a:lnTo>
                  <a:cubicBezTo>
                    <a:pt x="4724819" y="4421853"/>
                    <a:pt x="4666324" y="4480348"/>
                    <a:pt x="4594166" y="4480348"/>
                  </a:cubicBezTo>
                  <a:lnTo>
                    <a:pt x="4587910" y="4480348"/>
                  </a:lnTo>
                  <a:lnTo>
                    <a:pt x="1563632" y="4480348"/>
                  </a:lnTo>
                  <a:lnTo>
                    <a:pt x="176122" y="4480348"/>
                  </a:lnTo>
                  <a:cubicBezTo>
                    <a:pt x="78853" y="4480348"/>
                    <a:pt x="0" y="4401495"/>
                    <a:pt x="0" y="4304226"/>
                  </a:cubicBezTo>
                  <a:lnTo>
                    <a:pt x="0" y="3713985"/>
                  </a:lnTo>
                  <a:lnTo>
                    <a:pt x="1333" y="3714119"/>
                  </a:lnTo>
                  <a:cubicBezTo>
                    <a:pt x="127512" y="3714119"/>
                    <a:pt x="229801" y="3611830"/>
                    <a:pt x="229801" y="3485651"/>
                  </a:cubicBezTo>
                  <a:cubicBezTo>
                    <a:pt x="229801" y="3359472"/>
                    <a:pt x="127512" y="3257183"/>
                    <a:pt x="1333" y="3257183"/>
                  </a:cubicBezTo>
                  <a:lnTo>
                    <a:pt x="0" y="3257318"/>
                  </a:lnTo>
                  <a:lnTo>
                    <a:pt x="0" y="2421620"/>
                  </a:lnTo>
                  <a:lnTo>
                    <a:pt x="1333" y="2421754"/>
                  </a:lnTo>
                  <a:cubicBezTo>
                    <a:pt x="127512" y="2421754"/>
                    <a:pt x="229801" y="2319465"/>
                    <a:pt x="229801" y="2193286"/>
                  </a:cubicBezTo>
                  <a:cubicBezTo>
                    <a:pt x="229801" y="2067107"/>
                    <a:pt x="127512" y="1964818"/>
                    <a:pt x="1333" y="1964818"/>
                  </a:cubicBezTo>
                  <a:lnTo>
                    <a:pt x="0" y="1964953"/>
                  </a:lnTo>
                  <a:lnTo>
                    <a:pt x="0" y="1338959"/>
                  </a:lnTo>
                  <a:lnTo>
                    <a:pt x="1333" y="1339093"/>
                  </a:lnTo>
                  <a:cubicBezTo>
                    <a:pt x="127512" y="1339093"/>
                    <a:pt x="229801" y="1236804"/>
                    <a:pt x="229801" y="1110625"/>
                  </a:cubicBezTo>
                  <a:cubicBezTo>
                    <a:pt x="229801" y="984446"/>
                    <a:pt x="127512" y="882157"/>
                    <a:pt x="1333" y="882157"/>
                  </a:cubicBezTo>
                  <a:lnTo>
                    <a:pt x="0" y="882292"/>
                  </a:lnTo>
                  <a:lnTo>
                    <a:pt x="0" y="176122"/>
                  </a:lnTo>
                  <a:cubicBezTo>
                    <a:pt x="0" y="78853"/>
                    <a:pt x="78853" y="0"/>
                    <a:pt x="176122" y="0"/>
                  </a:cubicBezTo>
                  <a:close/>
                </a:path>
              </a:pathLst>
            </a:custGeom>
            <a:gradFill>
              <a:gsLst>
                <a:gs pos="100000">
                  <a:srgbClr val="C3E5FF"/>
                </a:gs>
                <a:gs pos="0">
                  <a:srgbClr val="FFFFFF"/>
                </a:gs>
              </a:gsLst>
              <a:lin ang="0" scaled="0"/>
            </a:gradFill>
            <a:ln w="12700" cap="flat" cmpd="sng" algn="ctr">
              <a:noFill/>
              <a:prstDash val="solid"/>
              <a:miter lim="800000"/>
            </a:ln>
            <a:effectLst/>
          </p:spPr>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Sans Text" panose="020F0502020204030204"/>
                <a:ea typeface="+mn-ea"/>
                <a:cs typeface="+mn-cs"/>
              </a:endParaRPr>
            </a:p>
          </p:txBody>
        </p:sp>
        <p:sp>
          <p:nvSpPr>
            <p:cNvPr id="100" name="Freeform 54">
              <a:extLst>
                <a:ext uri="{FF2B5EF4-FFF2-40B4-BE49-F238E27FC236}">
                  <a16:creationId xmlns:a16="http://schemas.microsoft.com/office/drawing/2014/main" id="{561C29C8-3312-06EC-60EB-C250483804C3}"/>
                </a:ext>
              </a:extLst>
            </p:cNvPr>
            <p:cNvSpPr/>
            <p:nvPr/>
          </p:nvSpPr>
          <p:spPr>
            <a:xfrm>
              <a:off x="6454559" y="1894661"/>
              <a:ext cx="4724819" cy="4480348"/>
            </a:xfrm>
            <a:custGeom>
              <a:avLst/>
              <a:gdLst>
                <a:gd name="connsiteX0" fmla="*/ 176122 w 4724819"/>
                <a:gd name="connsiteY0" fmla="*/ 0 h 4480348"/>
                <a:gd name="connsiteX1" fmla="*/ 4587910 w 4724819"/>
                <a:gd name="connsiteY1" fmla="*/ 0 h 4480348"/>
                <a:gd name="connsiteX2" fmla="*/ 4587910 w 4724819"/>
                <a:gd name="connsiteY2" fmla="*/ 12516 h 4480348"/>
                <a:gd name="connsiteX3" fmla="*/ 4594166 w 4724819"/>
                <a:gd name="connsiteY3" fmla="*/ 12516 h 4480348"/>
                <a:gd name="connsiteX4" fmla="*/ 4724819 w 4724819"/>
                <a:gd name="connsiteY4" fmla="*/ 143169 h 4480348"/>
                <a:gd name="connsiteX5" fmla="*/ 4724819 w 4724819"/>
                <a:gd name="connsiteY5" fmla="*/ 4349695 h 4480348"/>
                <a:gd name="connsiteX6" fmla="*/ 4594166 w 4724819"/>
                <a:gd name="connsiteY6" fmla="*/ 4480348 h 4480348"/>
                <a:gd name="connsiteX7" fmla="*/ 4587910 w 4724819"/>
                <a:gd name="connsiteY7" fmla="*/ 4480348 h 4480348"/>
                <a:gd name="connsiteX8" fmla="*/ 1563632 w 4724819"/>
                <a:gd name="connsiteY8" fmla="*/ 4480348 h 4480348"/>
                <a:gd name="connsiteX9" fmla="*/ 176122 w 4724819"/>
                <a:gd name="connsiteY9" fmla="*/ 4480348 h 4480348"/>
                <a:gd name="connsiteX10" fmla="*/ 0 w 4724819"/>
                <a:gd name="connsiteY10" fmla="*/ 4304226 h 4480348"/>
                <a:gd name="connsiteX11" fmla="*/ 0 w 4724819"/>
                <a:gd name="connsiteY11" fmla="*/ 3713985 h 4480348"/>
                <a:gd name="connsiteX12" fmla="*/ 1333 w 4724819"/>
                <a:gd name="connsiteY12" fmla="*/ 3714119 h 4480348"/>
                <a:gd name="connsiteX13" fmla="*/ 229801 w 4724819"/>
                <a:gd name="connsiteY13" fmla="*/ 3485651 h 4480348"/>
                <a:gd name="connsiteX14" fmla="*/ 1333 w 4724819"/>
                <a:gd name="connsiteY14" fmla="*/ 3257183 h 4480348"/>
                <a:gd name="connsiteX15" fmla="*/ 0 w 4724819"/>
                <a:gd name="connsiteY15" fmla="*/ 3257318 h 4480348"/>
                <a:gd name="connsiteX16" fmla="*/ 0 w 4724819"/>
                <a:gd name="connsiteY16" fmla="*/ 2421620 h 4480348"/>
                <a:gd name="connsiteX17" fmla="*/ 1333 w 4724819"/>
                <a:gd name="connsiteY17" fmla="*/ 2421754 h 4480348"/>
                <a:gd name="connsiteX18" fmla="*/ 229801 w 4724819"/>
                <a:gd name="connsiteY18" fmla="*/ 2193286 h 4480348"/>
                <a:gd name="connsiteX19" fmla="*/ 1333 w 4724819"/>
                <a:gd name="connsiteY19" fmla="*/ 1964818 h 4480348"/>
                <a:gd name="connsiteX20" fmla="*/ 0 w 4724819"/>
                <a:gd name="connsiteY20" fmla="*/ 1964953 h 4480348"/>
                <a:gd name="connsiteX21" fmla="*/ 0 w 4724819"/>
                <a:gd name="connsiteY21" fmla="*/ 1338959 h 4480348"/>
                <a:gd name="connsiteX22" fmla="*/ 1333 w 4724819"/>
                <a:gd name="connsiteY22" fmla="*/ 1339093 h 4480348"/>
                <a:gd name="connsiteX23" fmla="*/ 229801 w 4724819"/>
                <a:gd name="connsiteY23" fmla="*/ 1110625 h 4480348"/>
                <a:gd name="connsiteX24" fmla="*/ 1333 w 4724819"/>
                <a:gd name="connsiteY24" fmla="*/ 882157 h 4480348"/>
                <a:gd name="connsiteX25" fmla="*/ 0 w 4724819"/>
                <a:gd name="connsiteY25" fmla="*/ 882292 h 4480348"/>
                <a:gd name="connsiteX26" fmla="*/ 0 w 4724819"/>
                <a:gd name="connsiteY26" fmla="*/ 176122 h 4480348"/>
                <a:gd name="connsiteX27" fmla="*/ 176122 w 4724819"/>
                <a:gd name="connsiteY27" fmla="*/ 0 h 4480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4724819" h="4480348">
                  <a:moveTo>
                    <a:pt x="176122" y="0"/>
                  </a:moveTo>
                  <a:lnTo>
                    <a:pt x="4587910" y="0"/>
                  </a:lnTo>
                  <a:lnTo>
                    <a:pt x="4587910" y="12516"/>
                  </a:lnTo>
                  <a:lnTo>
                    <a:pt x="4594166" y="12516"/>
                  </a:lnTo>
                  <a:cubicBezTo>
                    <a:pt x="4666324" y="12516"/>
                    <a:pt x="4724819" y="71011"/>
                    <a:pt x="4724819" y="143169"/>
                  </a:cubicBezTo>
                  <a:lnTo>
                    <a:pt x="4724819" y="4349695"/>
                  </a:lnTo>
                  <a:cubicBezTo>
                    <a:pt x="4724819" y="4421853"/>
                    <a:pt x="4666324" y="4480348"/>
                    <a:pt x="4594166" y="4480348"/>
                  </a:cubicBezTo>
                  <a:lnTo>
                    <a:pt x="4587910" y="4480348"/>
                  </a:lnTo>
                  <a:lnTo>
                    <a:pt x="1563632" y="4480348"/>
                  </a:lnTo>
                  <a:lnTo>
                    <a:pt x="176122" y="4480348"/>
                  </a:lnTo>
                  <a:cubicBezTo>
                    <a:pt x="78853" y="4480348"/>
                    <a:pt x="0" y="4401495"/>
                    <a:pt x="0" y="4304226"/>
                  </a:cubicBezTo>
                  <a:lnTo>
                    <a:pt x="0" y="3713985"/>
                  </a:lnTo>
                  <a:lnTo>
                    <a:pt x="1333" y="3714119"/>
                  </a:lnTo>
                  <a:cubicBezTo>
                    <a:pt x="127512" y="3714119"/>
                    <a:pt x="229801" y="3611830"/>
                    <a:pt x="229801" y="3485651"/>
                  </a:cubicBezTo>
                  <a:cubicBezTo>
                    <a:pt x="229801" y="3359472"/>
                    <a:pt x="127512" y="3257183"/>
                    <a:pt x="1333" y="3257183"/>
                  </a:cubicBezTo>
                  <a:lnTo>
                    <a:pt x="0" y="3257318"/>
                  </a:lnTo>
                  <a:lnTo>
                    <a:pt x="0" y="2421620"/>
                  </a:lnTo>
                  <a:lnTo>
                    <a:pt x="1333" y="2421754"/>
                  </a:lnTo>
                  <a:cubicBezTo>
                    <a:pt x="127512" y="2421754"/>
                    <a:pt x="229801" y="2319465"/>
                    <a:pt x="229801" y="2193286"/>
                  </a:cubicBezTo>
                  <a:cubicBezTo>
                    <a:pt x="229801" y="2067107"/>
                    <a:pt x="127512" y="1964818"/>
                    <a:pt x="1333" y="1964818"/>
                  </a:cubicBezTo>
                  <a:lnTo>
                    <a:pt x="0" y="1964953"/>
                  </a:lnTo>
                  <a:lnTo>
                    <a:pt x="0" y="1338959"/>
                  </a:lnTo>
                  <a:lnTo>
                    <a:pt x="1333" y="1339093"/>
                  </a:lnTo>
                  <a:cubicBezTo>
                    <a:pt x="127512" y="1339093"/>
                    <a:pt x="229801" y="1236804"/>
                    <a:pt x="229801" y="1110625"/>
                  </a:cubicBezTo>
                  <a:cubicBezTo>
                    <a:pt x="229801" y="984446"/>
                    <a:pt x="127512" y="882157"/>
                    <a:pt x="1333" y="882157"/>
                  </a:cubicBezTo>
                  <a:lnTo>
                    <a:pt x="0" y="882292"/>
                  </a:lnTo>
                  <a:lnTo>
                    <a:pt x="0" y="176122"/>
                  </a:lnTo>
                  <a:cubicBezTo>
                    <a:pt x="0" y="78853"/>
                    <a:pt x="78853" y="0"/>
                    <a:pt x="176122" y="0"/>
                  </a:cubicBezTo>
                  <a:close/>
                </a:path>
              </a:pathLst>
            </a:custGeom>
            <a:solidFill>
              <a:srgbClr val="FFFFFF">
                <a:alpha val="70000"/>
              </a:srgbClr>
            </a:solidFill>
            <a:ln w="12700" cap="flat" cmpd="sng" algn="ctr">
              <a:noFill/>
              <a:prstDash val="solid"/>
              <a:miter lim="800000"/>
            </a:ln>
            <a:effectLst/>
          </p:spPr>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Sans Text" panose="020F0502020204030204"/>
                <a:ea typeface="+mn-ea"/>
                <a:cs typeface="+mn-cs"/>
              </a:endParaRPr>
            </a:p>
          </p:txBody>
        </p:sp>
      </p:grpSp>
      <p:graphicFrame>
        <p:nvGraphicFramePr>
          <p:cNvPr id="96" name="Table 95">
            <a:extLst>
              <a:ext uri="{FF2B5EF4-FFF2-40B4-BE49-F238E27FC236}">
                <a16:creationId xmlns:a16="http://schemas.microsoft.com/office/drawing/2014/main" id="{78338A10-64E5-5629-081C-F86C0D260615}"/>
              </a:ext>
            </a:extLst>
          </p:cNvPr>
          <p:cNvGraphicFramePr>
            <a:graphicFrameLocks noGrp="1"/>
          </p:cNvGraphicFramePr>
          <p:nvPr/>
        </p:nvGraphicFramePr>
        <p:xfrm>
          <a:off x="641308" y="1227931"/>
          <a:ext cx="5155467" cy="5085079"/>
        </p:xfrm>
        <a:graphic>
          <a:graphicData uri="http://schemas.openxmlformats.org/drawingml/2006/table">
            <a:tbl>
              <a:tblPr firstRow="1" bandRow="1">
                <a:tableStyleId>{5C22544A-7EE6-4342-B048-85BDC9FD1C3A}</a:tableStyleId>
              </a:tblPr>
              <a:tblGrid>
                <a:gridCol w="1066912">
                  <a:extLst>
                    <a:ext uri="{9D8B030D-6E8A-4147-A177-3AD203B41FA5}">
                      <a16:colId xmlns:a16="http://schemas.microsoft.com/office/drawing/2014/main" val="502291286"/>
                    </a:ext>
                  </a:extLst>
                </a:gridCol>
                <a:gridCol w="4088555">
                  <a:extLst>
                    <a:ext uri="{9D8B030D-6E8A-4147-A177-3AD203B41FA5}">
                      <a16:colId xmlns:a16="http://schemas.microsoft.com/office/drawing/2014/main" val="4133089481"/>
                    </a:ext>
                  </a:extLst>
                </a:gridCol>
              </a:tblGrid>
              <a:tr h="340783">
                <a:tc>
                  <a:txBody>
                    <a:bodyPr/>
                    <a:lstStyle/>
                    <a:p>
                      <a:pPr algn="l" fontAlgn="t"/>
                      <a:r>
                        <a:rPr lang="en-US" sz="1200">
                          <a:solidFill>
                            <a:schemeClr val="tx2"/>
                          </a:solidFill>
                          <a:effectLst/>
                        </a:rPr>
                        <a:t>Name</a:t>
                      </a:r>
                    </a:p>
                  </a:txBody>
                  <a:tcPr>
                    <a:lnL w="12700" cap="flat" cmpd="sng" algn="ctr">
                      <a:noFill/>
                      <a:prstDash val="solid"/>
                      <a:round/>
                      <a:headEnd type="none" w="med" len="med"/>
                      <a:tailEnd type="none" w="med" len="med"/>
                    </a:lnL>
                    <a:lnR w="3175" cap="flat" cmpd="sng" algn="ctr">
                      <a:solidFill>
                        <a:schemeClr val="tx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US" sz="1200">
                          <a:solidFill>
                            <a:schemeClr val="tx2"/>
                          </a:solidFill>
                          <a:effectLst/>
                        </a:rPr>
                        <a:t>Description</a:t>
                      </a:r>
                    </a:p>
                  </a:txBody>
                  <a:tcPr>
                    <a:lnL w="3175" cap="flat" cmpd="sng" algn="ctr">
                      <a:solidFill>
                        <a:schemeClr val="tx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14667375"/>
                  </a:ext>
                </a:extLst>
              </a:tr>
              <a:tr h="434848">
                <a:tc>
                  <a:txBody>
                    <a:bodyPr/>
                    <a:lstStyle/>
                    <a:p>
                      <a:pPr marL="0" marR="0" algn="l" defTabSz="914400" rtl="0" eaLnBrk="1" fontAlgn="t" latinLnBrk="0" hangingPunct="1">
                        <a:lnSpc>
                          <a:spcPct val="115000"/>
                        </a:lnSpc>
                        <a:spcBef>
                          <a:spcPts val="0"/>
                        </a:spcBef>
                        <a:spcAft>
                          <a:spcPts val="0"/>
                        </a:spcAft>
                      </a:pPr>
                      <a:r>
                        <a:rPr lang="en-US" sz="900" kern="1200">
                          <a:solidFill>
                            <a:schemeClr val="tx1"/>
                          </a:solidFill>
                          <a:effectLst/>
                          <a:latin typeface="+mn-lt"/>
                          <a:ea typeface="+mn-ea"/>
                          <a:cs typeface="+mn-cs"/>
                        </a:rPr>
                        <a:t>Domain admin</a:t>
                      </a:r>
                    </a:p>
                  </a:txBody>
                  <a:tcPr marL="68580" marR="68580" marT="0" marB="0">
                    <a:lnL w="12700" cap="flat" cmpd="sng" algn="ctr">
                      <a:noFill/>
                      <a:prstDash val="solid"/>
                      <a:round/>
                      <a:headEnd type="none" w="med" len="med"/>
                      <a:tailEnd type="none" w="med" len="med"/>
                    </a:lnL>
                    <a:lnR w="3175" cap="flat" cmpd="sng" algn="ctr">
                      <a:solidFill>
                        <a:schemeClr val="tx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l" defTabSz="914400" rtl="0" eaLnBrk="1" fontAlgn="t" latinLnBrk="0" hangingPunct="1">
                        <a:lnSpc>
                          <a:spcPct val="115000"/>
                        </a:lnSpc>
                        <a:spcBef>
                          <a:spcPts val="0"/>
                        </a:spcBef>
                        <a:spcAft>
                          <a:spcPts val="0"/>
                        </a:spcAft>
                      </a:pPr>
                      <a:r>
                        <a:rPr lang="en-US" sz="900" kern="1200">
                          <a:solidFill>
                            <a:schemeClr val="tx1"/>
                          </a:solidFill>
                          <a:effectLst/>
                          <a:latin typeface="+mn-lt"/>
                          <a:ea typeface="+mn-ea"/>
                          <a:cs typeface="+mn-cs"/>
                        </a:rPr>
                        <a:t>Can assign permissions within a domain and manage its resources. (domain level only) </a:t>
                      </a:r>
                    </a:p>
                  </a:txBody>
                  <a:tcPr marL="68580" marR="68580" marT="0" marB="0">
                    <a:lnL w="3175" cap="flat" cmpd="sng" algn="ctr">
                      <a:solidFill>
                        <a:schemeClr val="tx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1407987"/>
                  </a:ext>
                </a:extLst>
              </a:tr>
              <a:tr h="1014646">
                <a:tc>
                  <a:txBody>
                    <a:bodyPr/>
                    <a:lstStyle/>
                    <a:p>
                      <a:pPr marL="0" marR="0" algn="l" defTabSz="914400" rtl="0" eaLnBrk="1" fontAlgn="t" latinLnBrk="0" hangingPunct="1">
                        <a:lnSpc>
                          <a:spcPct val="115000"/>
                        </a:lnSpc>
                        <a:spcBef>
                          <a:spcPts val="0"/>
                        </a:spcBef>
                        <a:spcAft>
                          <a:spcPts val="0"/>
                        </a:spcAft>
                      </a:pPr>
                      <a:r>
                        <a:rPr lang="en-US" sz="900" kern="1200">
                          <a:solidFill>
                            <a:schemeClr val="tx1"/>
                          </a:solidFill>
                          <a:effectLst/>
                          <a:latin typeface="+mn-lt"/>
                          <a:ea typeface="+mn-ea"/>
                          <a:cs typeface="+mn-cs"/>
                        </a:rPr>
                        <a:t>Collection administrator </a:t>
                      </a:r>
                    </a:p>
                  </a:txBody>
                  <a:tcPr marL="68580" marR="68580" marT="0" marB="0">
                    <a:lnL w="12700" cap="flat" cmpd="sng" algn="ctr">
                      <a:noFill/>
                      <a:prstDash val="solid"/>
                      <a:round/>
                      <a:headEnd type="none" w="med" len="med"/>
                      <a:tailEnd type="none" w="med" len="med"/>
                    </a:lnL>
                    <a:lnR w="3175" cap="flat" cmpd="sng" algn="ctr">
                      <a:solidFill>
                        <a:schemeClr val="tx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l" defTabSz="914400" rtl="0" eaLnBrk="1" fontAlgn="t" latinLnBrk="0" hangingPunct="1">
                        <a:lnSpc>
                          <a:spcPct val="115000"/>
                        </a:lnSpc>
                        <a:spcBef>
                          <a:spcPts val="0"/>
                        </a:spcBef>
                        <a:spcAft>
                          <a:spcPts val="0"/>
                        </a:spcAft>
                      </a:pPr>
                      <a:r>
                        <a:rPr lang="en-US" sz="900" kern="1200">
                          <a:solidFill>
                            <a:schemeClr val="tx1"/>
                          </a:solidFill>
                          <a:effectLst/>
                          <a:latin typeface="+mn-lt"/>
                          <a:ea typeface="+mn-ea"/>
                          <a:cs typeface="+mn-cs"/>
                        </a:rPr>
                        <a:t>A role for users that will need to assign roles to other users in the Microsoft Purview governance portal or manage collections. Collection admins can add users to roles on collections where they're admins. They can also edit collections, their details, and add subcollections. A collection administrator on the root collection also automatically has permission to the Microsoft Purview governance portal. If your root collection administrator ever needs to be changed, you can follow the steps in the section below.</a:t>
                      </a:r>
                    </a:p>
                  </a:txBody>
                  <a:tcPr marL="68580" marR="68580" marT="0" marB="0">
                    <a:lnL w="3175" cap="flat" cmpd="sng" algn="ctr">
                      <a:solidFill>
                        <a:schemeClr val="tx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08245778"/>
                  </a:ext>
                </a:extLst>
              </a:tr>
              <a:tr h="579798">
                <a:tc>
                  <a:txBody>
                    <a:bodyPr/>
                    <a:lstStyle/>
                    <a:p>
                      <a:pPr marL="0" marR="0" algn="l" rtl="0" eaLnBrk="1" fontAlgn="t" latinLnBrk="0" hangingPunct="1">
                        <a:lnSpc>
                          <a:spcPct val="115000"/>
                        </a:lnSpc>
                        <a:spcBef>
                          <a:spcPts val="0"/>
                        </a:spcBef>
                        <a:spcAft>
                          <a:spcPts val="0"/>
                        </a:spcAft>
                      </a:pPr>
                      <a:r>
                        <a:rPr lang="en-US" sz="900" kern="1200">
                          <a:solidFill>
                            <a:schemeClr val="tx1"/>
                          </a:solidFill>
                          <a:effectLst/>
                          <a:latin typeface="+mn-lt"/>
                          <a:ea typeface="+mn-ea"/>
                          <a:cs typeface="+mn-cs"/>
                        </a:rPr>
                        <a:t>Data curators </a:t>
                      </a:r>
                    </a:p>
                  </a:txBody>
                  <a:tcPr marL="68580" marR="68580" marT="0" marB="0">
                    <a:lnL w="12700" cap="flat" cmpd="sng" algn="ctr">
                      <a:noFill/>
                      <a:prstDash val="solid"/>
                      <a:round/>
                      <a:headEnd type="none" w="med" len="med"/>
                      <a:tailEnd type="none" w="med" len="med"/>
                    </a:lnL>
                    <a:lnR w="3175" cap="flat" cmpd="sng" algn="ctr">
                      <a:solidFill>
                        <a:schemeClr val="tx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l" defTabSz="914400" rtl="0" eaLnBrk="1" fontAlgn="t" latinLnBrk="0" hangingPunct="1">
                        <a:lnSpc>
                          <a:spcPct val="115000"/>
                        </a:lnSpc>
                        <a:spcBef>
                          <a:spcPts val="0"/>
                        </a:spcBef>
                        <a:spcAft>
                          <a:spcPts val="0"/>
                        </a:spcAft>
                      </a:pPr>
                      <a:r>
                        <a:rPr lang="en-US" sz="900" kern="1200">
                          <a:solidFill>
                            <a:schemeClr val="tx1"/>
                          </a:solidFill>
                          <a:effectLst/>
                          <a:latin typeface="+mn-lt"/>
                          <a:ea typeface="+mn-ea"/>
                          <a:cs typeface="+mn-cs"/>
                        </a:rPr>
                        <a:t>A role that provides access to the data catalog to manage assets, configure custom classifications, create and manage glossary terms, and view data estate insights. Data curators can create, read, modify, move, and delete assets. They can also apply annotations to assets.</a:t>
                      </a:r>
                    </a:p>
                  </a:txBody>
                  <a:tcPr marL="68580" marR="68580" marT="0" marB="0">
                    <a:lnL w="3175" cap="flat" cmpd="sng" algn="ctr">
                      <a:solidFill>
                        <a:schemeClr val="tx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78743912"/>
                  </a:ext>
                </a:extLst>
              </a:tr>
              <a:tr h="340783">
                <a:tc>
                  <a:txBody>
                    <a:bodyPr/>
                    <a:lstStyle/>
                    <a:p>
                      <a:pPr marL="0" marR="0" algn="l" rtl="0" eaLnBrk="1" fontAlgn="t" latinLnBrk="0" hangingPunct="1">
                        <a:lnSpc>
                          <a:spcPct val="115000"/>
                        </a:lnSpc>
                        <a:spcBef>
                          <a:spcPts val="0"/>
                        </a:spcBef>
                        <a:spcAft>
                          <a:spcPts val="0"/>
                        </a:spcAft>
                      </a:pPr>
                      <a:r>
                        <a:rPr lang="en-US" sz="900" kern="1200">
                          <a:solidFill>
                            <a:schemeClr val="tx1"/>
                          </a:solidFill>
                          <a:effectLst/>
                          <a:latin typeface="+mn-lt"/>
                          <a:ea typeface="+mn-ea"/>
                          <a:cs typeface="+mn-cs"/>
                        </a:rPr>
                        <a:t>Data readers </a:t>
                      </a:r>
                    </a:p>
                  </a:txBody>
                  <a:tcPr marL="68580" marR="68580" marT="0" marB="0">
                    <a:lnL w="12700" cap="flat" cmpd="sng" algn="ctr">
                      <a:noFill/>
                      <a:prstDash val="solid"/>
                      <a:round/>
                      <a:headEnd type="none" w="med" len="med"/>
                      <a:tailEnd type="none" w="med" len="med"/>
                    </a:lnL>
                    <a:lnR w="3175" cap="flat" cmpd="sng" algn="ctr">
                      <a:solidFill>
                        <a:schemeClr val="tx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l" defTabSz="914400" rtl="0" eaLnBrk="1" fontAlgn="t" latinLnBrk="0" hangingPunct="1">
                        <a:lnSpc>
                          <a:spcPct val="115000"/>
                        </a:lnSpc>
                        <a:spcBef>
                          <a:spcPts val="0"/>
                        </a:spcBef>
                        <a:spcAft>
                          <a:spcPts val="0"/>
                        </a:spcAft>
                      </a:pPr>
                      <a:r>
                        <a:rPr lang="en-US" sz="900" kern="1200">
                          <a:solidFill>
                            <a:schemeClr val="tx1"/>
                          </a:solidFill>
                          <a:effectLst/>
                          <a:latin typeface="+mn-lt"/>
                          <a:ea typeface="+mn-ea"/>
                          <a:cs typeface="+mn-cs"/>
                        </a:rPr>
                        <a:t> A role that provides read only access to data assets, classifications, classification rules, collections and glossary terms.</a:t>
                      </a:r>
                    </a:p>
                  </a:txBody>
                  <a:tcPr marL="68580" marR="68580" marT="0" marB="0">
                    <a:lnL w="3175" cap="flat" cmpd="sng" algn="ctr">
                      <a:solidFill>
                        <a:schemeClr val="tx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85751708"/>
                  </a:ext>
                </a:extLst>
              </a:tr>
              <a:tr h="579798">
                <a:tc>
                  <a:txBody>
                    <a:bodyPr/>
                    <a:lstStyle/>
                    <a:p>
                      <a:pPr marL="0" marR="0" algn="l" rtl="0" eaLnBrk="1" fontAlgn="t" latinLnBrk="0" hangingPunct="1">
                        <a:lnSpc>
                          <a:spcPct val="115000"/>
                        </a:lnSpc>
                        <a:spcBef>
                          <a:spcPts val="0"/>
                        </a:spcBef>
                        <a:spcAft>
                          <a:spcPts val="0"/>
                        </a:spcAft>
                      </a:pPr>
                      <a:r>
                        <a:rPr lang="en-US" sz="900" kern="1200">
                          <a:solidFill>
                            <a:schemeClr val="tx1"/>
                          </a:solidFill>
                          <a:effectLst/>
                          <a:latin typeface="+mn-lt"/>
                          <a:ea typeface="+mn-ea"/>
                          <a:cs typeface="+mn-cs"/>
                        </a:rPr>
                        <a:t>Data source administrator </a:t>
                      </a:r>
                    </a:p>
                  </a:txBody>
                  <a:tcPr marL="68580" marR="68580" marT="0" marB="0">
                    <a:lnL w="12700" cap="flat" cmpd="sng" algn="ctr">
                      <a:noFill/>
                      <a:prstDash val="solid"/>
                      <a:round/>
                      <a:headEnd type="none" w="med" len="med"/>
                      <a:tailEnd type="none" w="med" len="med"/>
                    </a:lnL>
                    <a:lnR w="3175" cap="flat" cmpd="sng" algn="ctr">
                      <a:solidFill>
                        <a:schemeClr val="tx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l" defTabSz="914400" rtl="0" eaLnBrk="1" fontAlgn="t" latinLnBrk="0" hangingPunct="1">
                        <a:lnSpc>
                          <a:spcPct val="115000"/>
                        </a:lnSpc>
                        <a:spcBef>
                          <a:spcPts val="0"/>
                        </a:spcBef>
                        <a:spcAft>
                          <a:spcPts val="0"/>
                        </a:spcAft>
                      </a:pPr>
                      <a:r>
                        <a:rPr lang="en-US" sz="900" kern="1200">
                          <a:solidFill>
                            <a:schemeClr val="tx1"/>
                          </a:solidFill>
                          <a:effectLst/>
                          <a:latin typeface="+mn-lt"/>
                          <a:ea typeface="+mn-ea"/>
                          <a:cs typeface="+mn-cs"/>
                        </a:rPr>
                        <a:t>A role that allows a user to manage data sources and scans. If a user is granted only to Data source admin role on a given data source, they can run new scans using an existing scan rule. To create new scan rules, the user must be also granted as either Data reader or Data curator roles.</a:t>
                      </a:r>
                    </a:p>
                  </a:txBody>
                  <a:tcPr marL="68580" marR="68580" marT="0" marB="0">
                    <a:lnL w="3175" cap="flat" cmpd="sng" algn="ctr">
                      <a:solidFill>
                        <a:schemeClr val="tx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46459329"/>
                  </a:ext>
                </a:extLst>
              </a:tr>
              <a:tr h="434848">
                <a:tc>
                  <a:txBody>
                    <a:bodyPr/>
                    <a:lstStyle/>
                    <a:p>
                      <a:pPr marL="0" marR="0" algn="l" rtl="0" eaLnBrk="1" fontAlgn="t" latinLnBrk="0" hangingPunct="1">
                        <a:lnSpc>
                          <a:spcPct val="115000"/>
                        </a:lnSpc>
                        <a:spcBef>
                          <a:spcPts val="0"/>
                        </a:spcBef>
                        <a:spcAft>
                          <a:spcPts val="0"/>
                        </a:spcAft>
                      </a:pPr>
                      <a:r>
                        <a:rPr lang="en-US" sz="900" kern="1200">
                          <a:solidFill>
                            <a:schemeClr val="bg1">
                              <a:lumMod val="65000"/>
                            </a:schemeClr>
                          </a:solidFill>
                          <a:effectLst/>
                          <a:latin typeface="+mn-lt"/>
                          <a:ea typeface="+mn-ea"/>
                          <a:cs typeface="+mn-cs"/>
                        </a:rPr>
                        <a:t>Insights reader </a:t>
                      </a:r>
                    </a:p>
                  </a:txBody>
                  <a:tcPr marL="68580" marR="68580" marT="0" marB="0">
                    <a:lnL w="12700" cap="flat" cmpd="sng" algn="ctr">
                      <a:noFill/>
                      <a:prstDash val="solid"/>
                      <a:round/>
                      <a:headEnd type="none" w="med" len="med"/>
                      <a:tailEnd type="none" w="med" len="med"/>
                    </a:lnL>
                    <a:lnR w="3175" cap="flat" cmpd="sng" algn="ctr">
                      <a:solidFill>
                        <a:schemeClr val="tx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l" defTabSz="914400" rtl="0" eaLnBrk="1" fontAlgn="t" latinLnBrk="0" hangingPunct="1">
                        <a:lnSpc>
                          <a:spcPct val="115000"/>
                        </a:lnSpc>
                        <a:spcBef>
                          <a:spcPts val="0"/>
                        </a:spcBef>
                        <a:spcAft>
                          <a:spcPts val="0"/>
                        </a:spcAft>
                      </a:pPr>
                      <a:r>
                        <a:rPr lang="en-US" sz="900" kern="1200">
                          <a:solidFill>
                            <a:schemeClr val="bg1">
                              <a:lumMod val="65000"/>
                            </a:schemeClr>
                          </a:solidFill>
                          <a:effectLst/>
                          <a:latin typeface="+mn-lt"/>
                          <a:ea typeface="+mn-ea"/>
                          <a:cs typeface="+mn-cs"/>
                        </a:rPr>
                        <a:t>A role that provides read only access to insights reports for collections where the insights reader also has at least the Data reader role. For more information, see insights permissions.</a:t>
                      </a:r>
                    </a:p>
                  </a:txBody>
                  <a:tcPr marL="68580" marR="68580" marT="0" marB="0">
                    <a:lnL w="3175" cap="flat" cmpd="sng" algn="ctr">
                      <a:solidFill>
                        <a:schemeClr val="tx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56233497"/>
                  </a:ext>
                </a:extLst>
              </a:tr>
              <a:tr h="340783">
                <a:tc>
                  <a:txBody>
                    <a:bodyPr/>
                    <a:lstStyle/>
                    <a:p>
                      <a:pPr marL="0" marR="0" algn="l" rtl="0" eaLnBrk="1" fontAlgn="t" latinLnBrk="0" hangingPunct="1">
                        <a:lnSpc>
                          <a:spcPct val="115000"/>
                        </a:lnSpc>
                        <a:spcBef>
                          <a:spcPts val="0"/>
                        </a:spcBef>
                        <a:spcAft>
                          <a:spcPts val="0"/>
                        </a:spcAft>
                      </a:pPr>
                      <a:r>
                        <a:rPr lang="en-US" sz="900" kern="1200">
                          <a:solidFill>
                            <a:schemeClr val="bg1">
                              <a:lumMod val="65000"/>
                            </a:schemeClr>
                          </a:solidFill>
                          <a:effectLst/>
                          <a:latin typeface="+mn-lt"/>
                          <a:ea typeface="+mn-ea"/>
                          <a:cs typeface="+mn-cs"/>
                        </a:rPr>
                        <a:t>Policy author </a:t>
                      </a:r>
                    </a:p>
                  </a:txBody>
                  <a:tcPr marL="68580" marR="68580" marT="0" marB="0">
                    <a:lnL w="12700" cap="flat" cmpd="sng" algn="ctr">
                      <a:noFill/>
                      <a:prstDash val="solid"/>
                      <a:round/>
                      <a:headEnd type="none" w="med" len="med"/>
                      <a:tailEnd type="none" w="med" len="med"/>
                    </a:lnL>
                    <a:lnR w="3175" cap="flat" cmpd="sng" algn="ctr">
                      <a:solidFill>
                        <a:schemeClr val="tx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l" defTabSz="914400" rtl="0" eaLnBrk="1" fontAlgn="t" latinLnBrk="0" hangingPunct="1">
                        <a:lnSpc>
                          <a:spcPct val="115000"/>
                        </a:lnSpc>
                        <a:spcBef>
                          <a:spcPts val="0"/>
                        </a:spcBef>
                        <a:spcAft>
                          <a:spcPts val="0"/>
                        </a:spcAft>
                      </a:pPr>
                      <a:r>
                        <a:rPr lang="en-US" sz="900" kern="1200">
                          <a:solidFill>
                            <a:schemeClr val="bg1">
                              <a:lumMod val="65000"/>
                            </a:schemeClr>
                          </a:solidFill>
                          <a:effectLst/>
                          <a:latin typeface="+mn-lt"/>
                          <a:ea typeface="+mn-ea"/>
                          <a:cs typeface="+mn-cs"/>
                        </a:rPr>
                        <a:t> A role that allows a user to view, update, and delete Microsoft Purview policies through the Data policy app within Microsoft Purview.</a:t>
                      </a:r>
                    </a:p>
                  </a:txBody>
                  <a:tcPr marL="68580" marR="68580" marT="0" marB="0">
                    <a:lnL w="3175" cap="flat" cmpd="sng" algn="ctr">
                      <a:solidFill>
                        <a:schemeClr val="tx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61801863"/>
                  </a:ext>
                </a:extLst>
              </a:tr>
              <a:tr h="724747">
                <a:tc>
                  <a:txBody>
                    <a:bodyPr/>
                    <a:lstStyle/>
                    <a:p>
                      <a:pPr marL="0" marR="0" algn="l" rtl="0" eaLnBrk="1" fontAlgn="t" latinLnBrk="0" hangingPunct="1">
                        <a:lnSpc>
                          <a:spcPct val="115000"/>
                        </a:lnSpc>
                        <a:spcBef>
                          <a:spcPts val="0"/>
                        </a:spcBef>
                        <a:spcAft>
                          <a:spcPts val="0"/>
                        </a:spcAft>
                      </a:pPr>
                      <a:r>
                        <a:rPr lang="en-US" sz="900" kern="1200">
                          <a:solidFill>
                            <a:schemeClr val="bg1">
                              <a:lumMod val="65000"/>
                            </a:schemeClr>
                          </a:solidFill>
                          <a:effectLst/>
                          <a:latin typeface="+mn-lt"/>
                          <a:ea typeface="+mn-ea"/>
                          <a:cs typeface="+mn-cs"/>
                        </a:rPr>
                        <a:t>Workflow administrator </a:t>
                      </a:r>
                    </a:p>
                  </a:txBody>
                  <a:tcPr marL="68580" marR="68580" marT="0" marB="0">
                    <a:lnL w="12700" cap="flat" cmpd="sng" algn="ctr">
                      <a:noFill/>
                      <a:prstDash val="solid"/>
                      <a:round/>
                      <a:headEnd type="none" w="med" len="med"/>
                      <a:tailEnd type="none" w="med" len="med"/>
                    </a:lnL>
                    <a:lnR w="3175" cap="flat" cmpd="sng" algn="ctr">
                      <a:solidFill>
                        <a:schemeClr val="tx2"/>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l" defTabSz="914400" rtl="0" eaLnBrk="1" fontAlgn="t" latinLnBrk="0" hangingPunct="1">
                        <a:lnSpc>
                          <a:spcPct val="115000"/>
                        </a:lnSpc>
                        <a:spcBef>
                          <a:spcPts val="0"/>
                        </a:spcBef>
                        <a:spcAft>
                          <a:spcPts val="0"/>
                        </a:spcAft>
                      </a:pPr>
                      <a:r>
                        <a:rPr lang="en-US" sz="900" kern="1200">
                          <a:solidFill>
                            <a:schemeClr val="bg1">
                              <a:lumMod val="65000"/>
                            </a:schemeClr>
                          </a:solidFill>
                          <a:effectLst/>
                          <a:latin typeface="+mn-lt"/>
                          <a:ea typeface="+mn-ea"/>
                          <a:cs typeface="+mn-cs"/>
                        </a:rPr>
                        <a:t>A role that allows a user to access the workflow authoring page in the Microsoft Purview governance portal and publish workflows on collections where they have access permissions. Workflow administrator only has access to authoring, and so will need at least Data reader permission on a collection to be able to access the Purview governance portal.</a:t>
                      </a:r>
                    </a:p>
                  </a:txBody>
                  <a:tcPr marL="68580" marR="68580" marT="0" marB="0">
                    <a:lnL w="3175" cap="flat" cmpd="sng" algn="ctr">
                      <a:solidFill>
                        <a:schemeClr val="tx2"/>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22965667"/>
                  </a:ext>
                </a:extLst>
              </a:tr>
            </a:tbl>
          </a:graphicData>
        </a:graphic>
      </p:graphicFrame>
      <p:sp>
        <p:nvSpPr>
          <p:cNvPr id="110" name="Title 1">
            <a:extLst>
              <a:ext uri="{FF2B5EF4-FFF2-40B4-BE49-F238E27FC236}">
                <a16:creationId xmlns:a16="http://schemas.microsoft.com/office/drawing/2014/main" id="{7BC5D061-18A3-FBDB-E182-A93B27316320}"/>
              </a:ext>
            </a:extLst>
          </p:cNvPr>
          <p:cNvSpPr>
            <a:spLocks noGrp="1"/>
          </p:cNvSpPr>
          <p:nvPr>
            <p:ph type="title"/>
          </p:nvPr>
        </p:nvSpPr>
        <p:spPr>
          <a:xfrm>
            <a:off x="563880" y="503396"/>
            <a:ext cx="11064240" cy="724535"/>
          </a:xfrm>
        </p:spPr>
        <p:txBody>
          <a:bodyPr>
            <a:normAutofit/>
          </a:bodyPr>
          <a:lstStyle/>
          <a:p>
            <a:r>
              <a:rPr lang="en-US" sz="2400">
                <a:latin typeface="Segoe UI" panose="020B0502040204020203" pitchFamily="34" charset="0"/>
                <a:cs typeface="Segoe UI" panose="020B0502040204020203" pitchFamily="34" charset="0"/>
              </a:rPr>
              <a:t>Data Map Permissions</a:t>
            </a:r>
          </a:p>
        </p:txBody>
      </p:sp>
      <p:grpSp>
        <p:nvGrpSpPr>
          <p:cNvPr id="26" name="Group 25">
            <a:extLst>
              <a:ext uri="{FF2B5EF4-FFF2-40B4-BE49-F238E27FC236}">
                <a16:creationId xmlns:a16="http://schemas.microsoft.com/office/drawing/2014/main" id="{CE24363D-6DFE-3B91-555A-DE8124036F22}"/>
              </a:ext>
            </a:extLst>
          </p:cNvPr>
          <p:cNvGrpSpPr>
            <a:grpSpLocks noChangeAspect="1"/>
          </p:cNvGrpSpPr>
          <p:nvPr/>
        </p:nvGrpSpPr>
        <p:grpSpPr>
          <a:xfrm>
            <a:off x="6769660" y="1821540"/>
            <a:ext cx="4781032" cy="3682989"/>
            <a:chOff x="5528956" y="717235"/>
            <a:chExt cx="6273289" cy="4832525"/>
          </a:xfrm>
        </p:grpSpPr>
        <p:sp>
          <p:nvSpPr>
            <p:cNvPr id="27" name="Rectangle: Rounded Corners 26">
              <a:extLst>
                <a:ext uri="{FF2B5EF4-FFF2-40B4-BE49-F238E27FC236}">
                  <a16:creationId xmlns:a16="http://schemas.microsoft.com/office/drawing/2014/main" id="{4A0B8B6B-28A3-EDF1-DCB9-4D72B92B048D}"/>
                </a:ext>
              </a:extLst>
            </p:cNvPr>
            <p:cNvSpPr/>
            <p:nvPr/>
          </p:nvSpPr>
          <p:spPr>
            <a:xfrm>
              <a:off x="6297669" y="1871806"/>
              <a:ext cx="1220975" cy="686702"/>
            </a:xfrm>
            <a:prstGeom prst="roundRect">
              <a:avLst>
                <a:gd name="adj" fmla="val 5287"/>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srgbClr val="FFFFFF"/>
                  </a:solidFill>
                  <a:effectLst/>
                  <a:uLnTx/>
                  <a:uFillTx/>
                  <a:latin typeface="Segoe Sans Text" panose="020F0502020204030204"/>
                  <a:ea typeface="+mn-ea"/>
                  <a:cs typeface="+mn-cs"/>
                </a:rPr>
                <a:t>Data Map</a:t>
              </a:r>
            </a:p>
          </p:txBody>
        </p:sp>
        <p:sp>
          <p:nvSpPr>
            <p:cNvPr id="28" name="Rectangle: Rounded Corners 27">
              <a:extLst>
                <a:ext uri="{FF2B5EF4-FFF2-40B4-BE49-F238E27FC236}">
                  <a16:creationId xmlns:a16="http://schemas.microsoft.com/office/drawing/2014/main" id="{7F6E0F9F-2E55-382C-0140-C4CB00F06D05}"/>
                </a:ext>
              </a:extLst>
            </p:cNvPr>
            <p:cNvSpPr/>
            <p:nvPr/>
          </p:nvSpPr>
          <p:spPr>
            <a:xfrm>
              <a:off x="8066722" y="717235"/>
              <a:ext cx="1220975" cy="686702"/>
            </a:xfrm>
            <a:prstGeom prst="roundRect">
              <a:avLst>
                <a:gd name="adj" fmla="val 5287"/>
              </a:avLst>
            </a:prstGeom>
            <a:solidFill>
              <a:srgbClr val="419FD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srgbClr val="FFFFFF"/>
                  </a:solidFill>
                  <a:effectLst/>
                  <a:uLnTx/>
                  <a:uFillTx/>
                  <a:latin typeface="Segoe Sans Text" panose="020F0502020204030204"/>
                  <a:ea typeface="+mn-ea"/>
                  <a:cs typeface="+mn-cs"/>
                </a:rPr>
                <a:t>Tenant</a:t>
              </a:r>
            </a:p>
          </p:txBody>
        </p:sp>
        <p:sp>
          <p:nvSpPr>
            <p:cNvPr id="29" name="Rectangle: Rounded Corners 28">
              <a:extLst>
                <a:ext uri="{FF2B5EF4-FFF2-40B4-BE49-F238E27FC236}">
                  <a16:creationId xmlns:a16="http://schemas.microsoft.com/office/drawing/2014/main" id="{376014FD-330A-1641-163E-5B51DF295ED8}"/>
                </a:ext>
              </a:extLst>
            </p:cNvPr>
            <p:cNvSpPr/>
            <p:nvPr/>
          </p:nvSpPr>
          <p:spPr>
            <a:xfrm>
              <a:off x="9776431" y="1872368"/>
              <a:ext cx="1220975" cy="686702"/>
            </a:xfrm>
            <a:prstGeom prst="roundRect">
              <a:avLst>
                <a:gd name="adj" fmla="val 5287"/>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srgbClr val="FFFFFF"/>
                  </a:solidFill>
                  <a:effectLst/>
                  <a:uLnTx/>
                  <a:uFillTx/>
                  <a:latin typeface="Segoe Sans Text" panose="020F0502020204030204"/>
                  <a:ea typeface="+mn-ea"/>
                  <a:cs typeface="+mn-cs"/>
                </a:rPr>
                <a:t>Catalog</a:t>
              </a:r>
            </a:p>
          </p:txBody>
        </p:sp>
        <p:sp>
          <p:nvSpPr>
            <p:cNvPr id="30" name="Rectangle: Rounded Corners 29">
              <a:extLst>
                <a:ext uri="{FF2B5EF4-FFF2-40B4-BE49-F238E27FC236}">
                  <a16:creationId xmlns:a16="http://schemas.microsoft.com/office/drawing/2014/main" id="{47FE1440-5E94-A7F4-146D-DD185307A426}"/>
                </a:ext>
              </a:extLst>
            </p:cNvPr>
            <p:cNvSpPr/>
            <p:nvPr/>
          </p:nvSpPr>
          <p:spPr>
            <a:xfrm>
              <a:off x="10508672" y="2923302"/>
              <a:ext cx="1293573" cy="686702"/>
            </a:xfrm>
            <a:prstGeom prst="roundRect">
              <a:avLst>
                <a:gd name="adj" fmla="val 5287"/>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srgbClr val="FFFFFF"/>
                  </a:solidFill>
                  <a:effectLst/>
                  <a:uLnTx/>
                  <a:uFillTx/>
                  <a:latin typeface="Segoe Sans Text" panose="020F0502020204030204"/>
                  <a:ea typeface="+mn-ea"/>
                  <a:cs typeface="+mn-cs"/>
                </a:rPr>
                <a:t>Data Estate Health</a:t>
              </a:r>
            </a:p>
          </p:txBody>
        </p:sp>
        <p:sp>
          <p:nvSpPr>
            <p:cNvPr id="31" name="Rectangle: Rounded Corners 30">
              <a:extLst>
                <a:ext uri="{FF2B5EF4-FFF2-40B4-BE49-F238E27FC236}">
                  <a16:creationId xmlns:a16="http://schemas.microsoft.com/office/drawing/2014/main" id="{950086ED-B067-52A0-68EE-65DF84396A9B}"/>
                </a:ext>
              </a:extLst>
            </p:cNvPr>
            <p:cNvSpPr/>
            <p:nvPr/>
          </p:nvSpPr>
          <p:spPr>
            <a:xfrm>
              <a:off x="9027714" y="2923302"/>
              <a:ext cx="1220975" cy="686702"/>
            </a:xfrm>
            <a:prstGeom prst="roundRect">
              <a:avLst>
                <a:gd name="adj" fmla="val 5287"/>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srgbClr val="FFFFFF"/>
                  </a:solidFill>
                  <a:effectLst/>
                  <a:uLnTx/>
                  <a:uFillTx/>
                  <a:latin typeface="Segoe Sans Text" panose="020F0502020204030204"/>
                  <a:ea typeface="+mn-ea"/>
                  <a:cs typeface="+mn-cs"/>
                </a:rPr>
                <a:t>Business Domain</a:t>
              </a:r>
            </a:p>
          </p:txBody>
        </p:sp>
        <p:sp>
          <p:nvSpPr>
            <p:cNvPr id="32" name="Rectangle: Rounded Corners 31">
              <a:extLst>
                <a:ext uri="{FF2B5EF4-FFF2-40B4-BE49-F238E27FC236}">
                  <a16:creationId xmlns:a16="http://schemas.microsoft.com/office/drawing/2014/main" id="{F124DAB1-DF36-0F34-402B-6001BA3E77A0}"/>
                </a:ext>
              </a:extLst>
            </p:cNvPr>
            <p:cNvSpPr/>
            <p:nvPr/>
          </p:nvSpPr>
          <p:spPr>
            <a:xfrm>
              <a:off x="6297668" y="2920284"/>
              <a:ext cx="1220975" cy="686702"/>
            </a:xfrm>
            <a:prstGeom prst="roundRect">
              <a:avLst>
                <a:gd name="adj" fmla="val 5287"/>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srgbClr val="FFFFFF"/>
                  </a:solidFill>
                  <a:effectLst/>
                  <a:uLnTx/>
                  <a:uFillTx/>
                  <a:latin typeface="Segoe Sans Text" panose="020F0502020204030204"/>
                  <a:ea typeface="+mn-ea"/>
                  <a:cs typeface="+mn-cs"/>
                </a:rPr>
                <a:t>Technical Domain</a:t>
              </a:r>
            </a:p>
          </p:txBody>
        </p:sp>
        <p:sp>
          <p:nvSpPr>
            <p:cNvPr id="33" name="Rectangle: Rounded Corners 32">
              <a:extLst>
                <a:ext uri="{FF2B5EF4-FFF2-40B4-BE49-F238E27FC236}">
                  <a16:creationId xmlns:a16="http://schemas.microsoft.com/office/drawing/2014/main" id="{BD3DD49F-61A9-F139-8A49-B14123EC3AB6}"/>
                </a:ext>
              </a:extLst>
            </p:cNvPr>
            <p:cNvSpPr/>
            <p:nvPr/>
          </p:nvSpPr>
          <p:spPr>
            <a:xfrm>
              <a:off x="9027714" y="3911352"/>
              <a:ext cx="1220975" cy="686702"/>
            </a:xfrm>
            <a:prstGeom prst="roundRect">
              <a:avLst>
                <a:gd name="adj" fmla="val 5287"/>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srgbClr val="FFFFFF"/>
                  </a:solidFill>
                  <a:effectLst/>
                  <a:uLnTx/>
                  <a:uFillTx/>
                  <a:latin typeface="Segoe Sans Text" panose="020F0502020204030204"/>
                  <a:ea typeface="+mn-ea"/>
                  <a:cs typeface="+mn-cs"/>
                </a:rPr>
                <a:t>Data Product</a:t>
              </a:r>
            </a:p>
          </p:txBody>
        </p:sp>
        <p:sp>
          <p:nvSpPr>
            <p:cNvPr id="34" name="Rectangle: Rounded Corners 33">
              <a:extLst>
                <a:ext uri="{FF2B5EF4-FFF2-40B4-BE49-F238E27FC236}">
                  <a16:creationId xmlns:a16="http://schemas.microsoft.com/office/drawing/2014/main" id="{8DB31DB0-A8AA-9617-B310-4F0B062DA432}"/>
                </a:ext>
              </a:extLst>
            </p:cNvPr>
            <p:cNvSpPr/>
            <p:nvPr/>
          </p:nvSpPr>
          <p:spPr>
            <a:xfrm>
              <a:off x="7106260" y="4863058"/>
              <a:ext cx="1220975" cy="686702"/>
            </a:xfrm>
            <a:prstGeom prst="roundRect">
              <a:avLst>
                <a:gd name="adj" fmla="val 5287"/>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srgbClr val="FFFFFF"/>
                  </a:solidFill>
                  <a:effectLst/>
                  <a:uLnTx/>
                  <a:uFillTx/>
                  <a:latin typeface="Segoe Sans Text" panose="020F0502020204030204"/>
                  <a:ea typeface="+mn-ea"/>
                  <a:cs typeface="+mn-cs"/>
                </a:rPr>
                <a:t>Workflows</a:t>
              </a:r>
            </a:p>
          </p:txBody>
        </p:sp>
        <p:sp>
          <p:nvSpPr>
            <p:cNvPr id="35" name="Rectangle: Rounded Corners 34">
              <a:extLst>
                <a:ext uri="{FF2B5EF4-FFF2-40B4-BE49-F238E27FC236}">
                  <a16:creationId xmlns:a16="http://schemas.microsoft.com/office/drawing/2014/main" id="{6C475B9F-D530-7529-F203-550B612EFBB8}"/>
                </a:ext>
              </a:extLst>
            </p:cNvPr>
            <p:cNvSpPr/>
            <p:nvPr/>
          </p:nvSpPr>
          <p:spPr>
            <a:xfrm>
              <a:off x="5528956" y="4863058"/>
              <a:ext cx="1220975" cy="686702"/>
            </a:xfrm>
            <a:prstGeom prst="roundRect">
              <a:avLst>
                <a:gd name="adj" fmla="val 5287"/>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srgbClr val="FFFFFF"/>
                  </a:solidFill>
                  <a:effectLst/>
                  <a:uLnTx/>
                  <a:uFillTx/>
                  <a:latin typeface="Segoe Sans Text" panose="020F0502020204030204"/>
                  <a:ea typeface="+mn-ea"/>
                  <a:cs typeface="+mn-cs"/>
                </a:rPr>
                <a:t>Data Sources</a:t>
              </a:r>
            </a:p>
          </p:txBody>
        </p:sp>
        <p:sp>
          <p:nvSpPr>
            <p:cNvPr id="36" name="Rectangle: Rounded Corners 35">
              <a:extLst>
                <a:ext uri="{FF2B5EF4-FFF2-40B4-BE49-F238E27FC236}">
                  <a16:creationId xmlns:a16="http://schemas.microsoft.com/office/drawing/2014/main" id="{D878CAEA-377C-C8B5-2FC7-9D41ABD74CF5}"/>
                </a:ext>
              </a:extLst>
            </p:cNvPr>
            <p:cNvSpPr/>
            <p:nvPr/>
          </p:nvSpPr>
          <p:spPr>
            <a:xfrm>
              <a:off x="6315011" y="3911352"/>
              <a:ext cx="1220975" cy="686702"/>
            </a:xfrm>
            <a:prstGeom prst="roundRect">
              <a:avLst>
                <a:gd name="adj" fmla="val 5287"/>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srgbClr val="FFFFFF"/>
                  </a:solidFill>
                  <a:effectLst/>
                  <a:uLnTx/>
                  <a:uFillTx/>
                  <a:latin typeface="Segoe Sans Text" panose="020F0502020204030204"/>
                  <a:ea typeface="+mn-ea"/>
                  <a:cs typeface="+mn-cs"/>
                </a:rPr>
                <a:t>Collections</a:t>
              </a:r>
            </a:p>
          </p:txBody>
        </p:sp>
        <p:cxnSp>
          <p:nvCxnSpPr>
            <p:cNvPr id="37" name="Connector: Elbow 36">
              <a:extLst>
                <a:ext uri="{FF2B5EF4-FFF2-40B4-BE49-F238E27FC236}">
                  <a16:creationId xmlns:a16="http://schemas.microsoft.com/office/drawing/2014/main" id="{0A978ED6-E2AE-5A6F-5424-6DFA96757B86}"/>
                </a:ext>
              </a:extLst>
            </p:cNvPr>
            <p:cNvCxnSpPr>
              <a:stCxn id="28" idx="2"/>
              <a:endCxn id="27" idx="0"/>
            </p:cNvCxnSpPr>
            <p:nvPr/>
          </p:nvCxnSpPr>
          <p:spPr>
            <a:xfrm rot="5400000">
              <a:off x="7558750" y="753345"/>
              <a:ext cx="467869" cy="176905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Connector: Elbow 37">
              <a:extLst>
                <a:ext uri="{FF2B5EF4-FFF2-40B4-BE49-F238E27FC236}">
                  <a16:creationId xmlns:a16="http://schemas.microsoft.com/office/drawing/2014/main" id="{36E4C1A8-EB21-F9FE-FE70-65C23F8318EA}"/>
                </a:ext>
              </a:extLst>
            </p:cNvPr>
            <p:cNvCxnSpPr>
              <a:cxnSpLocks/>
              <a:stCxn id="28" idx="2"/>
              <a:endCxn id="29" idx="0"/>
            </p:cNvCxnSpPr>
            <p:nvPr/>
          </p:nvCxnSpPr>
          <p:spPr>
            <a:xfrm rot="16200000" flipH="1">
              <a:off x="9297849" y="783297"/>
              <a:ext cx="468431" cy="1709709"/>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Connector: Elbow 38">
              <a:extLst>
                <a:ext uri="{FF2B5EF4-FFF2-40B4-BE49-F238E27FC236}">
                  <a16:creationId xmlns:a16="http://schemas.microsoft.com/office/drawing/2014/main" id="{EF1C78FC-CF7A-8C21-287A-CA156BD6A667}"/>
                </a:ext>
              </a:extLst>
            </p:cNvPr>
            <p:cNvCxnSpPr>
              <a:cxnSpLocks/>
              <a:stCxn id="29" idx="2"/>
              <a:endCxn id="31" idx="0"/>
            </p:cNvCxnSpPr>
            <p:nvPr/>
          </p:nvCxnSpPr>
          <p:spPr>
            <a:xfrm rot="5400000">
              <a:off x="9830445" y="2366828"/>
              <a:ext cx="364232" cy="748717"/>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Connector: Elbow 39">
              <a:extLst>
                <a:ext uri="{FF2B5EF4-FFF2-40B4-BE49-F238E27FC236}">
                  <a16:creationId xmlns:a16="http://schemas.microsoft.com/office/drawing/2014/main" id="{EAEEA057-254C-993F-A9D6-93E1863A8AD9}"/>
                </a:ext>
              </a:extLst>
            </p:cNvPr>
            <p:cNvCxnSpPr>
              <a:cxnSpLocks/>
              <a:stCxn id="29" idx="2"/>
              <a:endCxn id="30" idx="0"/>
            </p:cNvCxnSpPr>
            <p:nvPr/>
          </p:nvCxnSpPr>
          <p:spPr>
            <a:xfrm rot="16200000" flipH="1">
              <a:off x="10589073" y="2356916"/>
              <a:ext cx="364232" cy="768540"/>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80C952A7-AF39-450E-6B72-DFDD831C8656}"/>
                </a:ext>
              </a:extLst>
            </p:cNvPr>
            <p:cNvCxnSpPr>
              <a:endCxn id="32" idx="0"/>
            </p:cNvCxnSpPr>
            <p:nvPr/>
          </p:nvCxnSpPr>
          <p:spPr>
            <a:xfrm>
              <a:off x="6908155" y="2558508"/>
              <a:ext cx="1" cy="3617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4DA0830B-944F-4C8D-D26A-CA74F5C61B95}"/>
                </a:ext>
              </a:extLst>
            </p:cNvPr>
            <p:cNvCxnSpPr>
              <a:endCxn id="36" idx="0"/>
            </p:cNvCxnSpPr>
            <p:nvPr/>
          </p:nvCxnSpPr>
          <p:spPr>
            <a:xfrm>
              <a:off x="6925498" y="3606986"/>
              <a:ext cx="1" cy="3043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7F4DC693-660B-3A09-9C92-F2E4F48FA353}"/>
                </a:ext>
              </a:extLst>
            </p:cNvPr>
            <p:cNvCxnSpPr>
              <a:endCxn id="33" idx="0"/>
            </p:cNvCxnSpPr>
            <p:nvPr/>
          </p:nvCxnSpPr>
          <p:spPr>
            <a:xfrm>
              <a:off x="9638201" y="3606986"/>
              <a:ext cx="1" cy="3043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Connector: Elbow 43">
              <a:extLst>
                <a:ext uri="{FF2B5EF4-FFF2-40B4-BE49-F238E27FC236}">
                  <a16:creationId xmlns:a16="http://schemas.microsoft.com/office/drawing/2014/main" id="{1D037279-BF5B-E424-85BD-3EBD5D494C82}"/>
                </a:ext>
              </a:extLst>
            </p:cNvPr>
            <p:cNvCxnSpPr>
              <a:stCxn id="36" idx="2"/>
              <a:endCxn id="35" idx="0"/>
            </p:cNvCxnSpPr>
            <p:nvPr/>
          </p:nvCxnSpPr>
          <p:spPr>
            <a:xfrm rot="5400000">
              <a:off x="6399970" y="4337529"/>
              <a:ext cx="265004" cy="78605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Connector: Elbow 44">
              <a:extLst>
                <a:ext uri="{FF2B5EF4-FFF2-40B4-BE49-F238E27FC236}">
                  <a16:creationId xmlns:a16="http://schemas.microsoft.com/office/drawing/2014/main" id="{6FB2364B-503E-9542-F5EE-D9B00FFFB8F5}"/>
                </a:ext>
              </a:extLst>
            </p:cNvPr>
            <p:cNvCxnSpPr>
              <a:cxnSpLocks/>
              <a:stCxn id="36" idx="2"/>
              <a:endCxn id="34" idx="0"/>
            </p:cNvCxnSpPr>
            <p:nvPr/>
          </p:nvCxnSpPr>
          <p:spPr>
            <a:xfrm rot="16200000" flipH="1">
              <a:off x="7188621" y="4334931"/>
              <a:ext cx="265004" cy="791249"/>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197555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9F7ABD-F0C5-13D6-38DF-A2F0ED21E15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1D11DCB-DB7A-CB1F-88EB-C6D1053A8383}"/>
              </a:ext>
            </a:extLst>
          </p:cNvPr>
          <p:cNvSpPr txBox="1">
            <a:spLocks/>
          </p:cNvSpPr>
          <p:nvPr/>
        </p:nvSpPr>
        <p:spPr>
          <a:xfrm>
            <a:off x="740663" y="609600"/>
            <a:ext cx="11018520" cy="553998"/>
          </a:xfrm>
          <a:prstGeom prst="rect">
            <a:avLst/>
          </a:prstGeom>
        </p:spPr>
        <p:txBody>
          <a:bodyPr/>
          <a:lstStyle>
            <a:lvl1pPr algn="l" defTabSz="373183" rtl="0" eaLnBrk="1" latinLnBrk="0" hangingPunct="1">
              <a:lnSpc>
                <a:spcPct val="100000"/>
              </a:lnSpc>
              <a:spcBef>
                <a:spcPct val="0"/>
              </a:spcBef>
              <a:buNone/>
              <a:defRPr lang="en-US" sz="3200" b="0" kern="1200" cap="none" spc="-21" baseline="0" dirty="0">
                <a:ln w="3175">
                  <a:noFill/>
                </a:ln>
                <a:gradFill>
                  <a:gsLst>
                    <a:gs pos="100000">
                      <a:srgbClr val="0078D4"/>
                    </a:gs>
                    <a:gs pos="0">
                      <a:srgbClr val="2A446F"/>
                    </a:gs>
                  </a:gsLst>
                  <a:lin ang="2700000" scaled="0"/>
                </a:gradFill>
                <a:effectLst/>
                <a:latin typeface="+mj-lt"/>
                <a:ea typeface="+mn-ea"/>
                <a:cs typeface="Segoe UI" pitchFamily="34" charset="0"/>
              </a:defRPr>
            </a:lvl1pPr>
          </a:lstStyle>
          <a:p>
            <a:r>
              <a:rPr lang="en-GB" sz="2400">
                <a:latin typeface="Segoe UI" panose="020B0502040204020203" pitchFamily="34" charset="0"/>
              </a:rPr>
              <a:t>Collection structure considerations</a:t>
            </a:r>
          </a:p>
        </p:txBody>
      </p:sp>
      <p:sp>
        <p:nvSpPr>
          <p:cNvPr id="3" name="Text Placeholder 2">
            <a:extLst>
              <a:ext uri="{FF2B5EF4-FFF2-40B4-BE49-F238E27FC236}">
                <a16:creationId xmlns:a16="http://schemas.microsoft.com/office/drawing/2014/main" id="{DF1D6CB5-4ADE-4F14-E9C2-CBE88DDF4562}"/>
              </a:ext>
            </a:extLst>
          </p:cNvPr>
          <p:cNvSpPr txBox="1">
            <a:spLocks/>
          </p:cNvSpPr>
          <p:nvPr/>
        </p:nvSpPr>
        <p:spPr>
          <a:xfrm>
            <a:off x="715963" y="1311215"/>
            <a:ext cx="11064875" cy="5021323"/>
          </a:xfrm>
          <a:prstGeom prst="rect">
            <a:avLst/>
          </a:prstGeom>
        </p:spPr>
        <p:txBody>
          <a:bodyPr/>
          <a:lstStyle>
            <a:lvl1pPr marL="91463" marR="0" indent="-91463" algn="l" defTabSz="373183" rtl="0" eaLnBrk="1" fontAlgn="auto" latinLnBrk="0" hangingPunct="1">
              <a:lnSpc>
                <a:spcPct val="100000"/>
              </a:lnSpc>
              <a:spcBef>
                <a:spcPct val="20000"/>
              </a:spcBef>
              <a:spcAft>
                <a:spcPts val="0"/>
              </a:spcAft>
              <a:buClrTx/>
              <a:buSzPct val="90000"/>
              <a:buFont typeface="Wingdings" panose="05000000000000000000" pitchFamily="2" charset="2"/>
              <a:buChar char=""/>
              <a:tabLst/>
              <a:defRPr lang="en-US" sz="1120" kern="1200" spc="0" baseline="0" smtClean="0">
                <a:solidFill>
                  <a:schemeClr val="tx1"/>
                </a:solidFill>
                <a:latin typeface="+mn-lt"/>
                <a:ea typeface="+mn-ea"/>
                <a:cs typeface="Segoe UI" panose="020B0502040204020203" pitchFamily="34" charset="0"/>
              </a:defRPr>
            </a:lvl1pPr>
            <a:lvl2pPr marL="182922" marR="0" indent="-91463" algn="l" defTabSz="373183" rtl="0" eaLnBrk="1" fontAlgn="auto" latinLnBrk="0" hangingPunct="1">
              <a:lnSpc>
                <a:spcPct val="100000"/>
              </a:lnSpc>
              <a:spcBef>
                <a:spcPct val="20000"/>
              </a:spcBef>
              <a:spcAft>
                <a:spcPts val="0"/>
              </a:spcAft>
              <a:buClrTx/>
              <a:buSzPct val="90000"/>
              <a:buFont typeface="Wingdings" panose="05000000000000000000" pitchFamily="2" charset="2"/>
              <a:buChar char=""/>
              <a:tabLst/>
              <a:defRPr lang="en-US" sz="801" kern="1200" spc="0" baseline="0" smtClean="0">
                <a:solidFill>
                  <a:schemeClr val="tx1"/>
                </a:solidFill>
                <a:latin typeface="+mn-lt"/>
                <a:ea typeface="+mn-ea"/>
                <a:cs typeface="+mn-cs"/>
              </a:defRPr>
            </a:lvl2pPr>
            <a:lvl3pPr marL="262952" marR="0" indent="-80028" algn="l" defTabSz="373183" rtl="0" eaLnBrk="1" fontAlgn="auto" latinLnBrk="0" hangingPunct="1">
              <a:lnSpc>
                <a:spcPct val="100000"/>
              </a:lnSpc>
              <a:spcBef>
                <a:spcPct val="20000"/>
              </a:spcBef>
              <a:spcAft>
                <a:spcPts val="0"/>
              </a:spcAft>
              <a:buClrTx/>
              <a:buSzPct val="90000"/>
              <a:buFont typeface="Wingdings" panose="05000000000000000000" pitchFamily="2" charset="2"/>
              <a:buChar char=""/>
              <a:tabLst/>
              <a:defRPr lang="en-US" sz="641" kern="1200" spc="0" baseline="0" smtClean="0">
                <a:solidFill>
                  <a:schemeClr val="tx1"/>
                </a:solidFill>
                <a:latin typeface="+mn-lt"/>
                <a:ea typeface="+mn-ea"/>
                <a:cs typeface="+mn-cs"/>
              </a:defRPr>
            </a:lvl3pPr>
            <a:lvl4pPr marL="337264" marR="0" indent="-72408" algn="l" defTabSz="373183" rtl="0" eaLnBrk="1" fontAlgn="auto" latinLnBrk="0" hangingPunct="1">
              <a:lnSpc>
                <a:spcPct val="100000"/>
              </a:lnSpc>
              <a:spcBef>
                <a:spcPct val="20000"/>
              </a:spcBef>
              <a:spcAft>
                <a:spcPts val="0"/>
              </a:spcAft>
              <a:buClrTx/>
              <a:buSzPct val="90000"/>
              <a:buFont typeface="Wingdings" panose="05000000000000000000" pitchFamily="2" charset="2"/>
              <a:buChar char=""/>
              <a:tabLst/>
              <a:defRPr lang="en-US" sz="560" kern="1200" spc="0" baseline="0" smtClean="0">
                <a:solidFill>
                  <a:schemeClr val="tx1"/>
                </a:solidFill>
                <a:latin typeface="+mn-lt"/>
                <a:ea typeface="+mn-ea"/>
                <a:cs typeface="+mn-cs"/>
              </a:defRPr>
            </a:lvl4pPr>
            <a:lvl5pPr marL="409670" marR="0" indent="-67325" algn="l" defTabSz="373183" rtl="0" eaLnBrk="1" fontAlgn="auto" latinLnBrk="0" hangingPunct="1">
              <a:lnSpc>
                <a:spcPct val="100000"/>
              </a:lnSpc>
              <a:spcBef>
                <a:spcPct val="20000"/>
              </a:spcBef>
              <a:spcAft>
                <a:spcPts val="0"/>
              </a:spcAft>
              <a:buClrTx/>
              <a:buSzPct val="90000"/>
              <a:buFont typeface="Wingdings" panose="05000000000000000000" pitchFamily="2" charset="2"/>
              <a:buChar char=""/>
              <a:tabLst/>
              <a:defRPr lang="en-US" sz="560" kern="1200" spc="0" baseline="0" dirty="0">
                <a:solidFill>
                  <a:schemeClr val="tx1"/>
                </a:solidFill>
                <a:latin typeface="+mn-lt"/>
                <a:ea typeface="+mn-ea"/>
                <a:cs typeface="+mn-cs"/>
              </a:defRPr>
            </a:lvl5pPr>
            <a:lvl6pPr marL="1026255" indent="-93296" algn="l" defTabSz="373183" rtl="0" eaLnBrk="1" latinLnBrk="0" hangingPunct="1">
              <a:spcBef>
                <a:spcPct val="20000"/>
              </a:spcBef>
              <a:buFont typeface="Arial" pitchFamily="34" charset="0"/>
              <a:buChar char="•"/>
              <a:defRPr sz="801" kern="1200">
                <a:solidFill>
                  <a:schemeClr val="tx1"/>
                </a:solidFill>
                <a:latin typeface="+mn-lt"/>
                <a:ea typeface="+mn-ea"/>
                <a:cs typeface="+mn-cs"/>
              </a:defRPr>
            </a:lvl6pPr>
            <a:lvl7pPr marL="1212848" indent="-93296" algn="l" defTabSz="373183" rtl="0" eaLnBrk="1" latinLnBrk="0" hangingPunct="1">
              <a:spcBef>
                <a:spcPct val="20000"/>
              </a:spcBef>
              <a:buFont typeface="Arial" pitchFamily="34" charset="0"/>
              <a:buChar char="•"/>
              <a:defRPr sz="801" kern="1200">
                <a:solidFill>
                  <a:schemeClr val="tx1"/>
                </a:solidFill>
                <a:latin typeface="+mn-lt"/>
                <a:ea typeface="+mn-ea"/>
                <a:cs typeface="+mn-cs"/>
              </a:defRPr>
            </a:lvl7pPr>
            <a:lvl8pPr marL="1399438" indent="-93296" algn="l" defTabSz="373183" rtl="0" eaLnBrk="1" latinLnBrk="0" hangingPunct="1">
              <a:spcBef>
                <a:spcPct val="20000"/>
              </a:spcBef>
              <a:buFont typeface="Arial" pitchFamily="34" charset="0"/>
              <a:buChar char="•"/>
              <a:defRPr sz="801" kern="1200">
                <a:solidFill>
                  <a:schemeClr val="tx1"/>
                </a:solidFill>
                <a:latin typeface="+mn-lt"/>
                <a:ea typeface="+mn-ea"/>
                <a:cs typeface="+mn-cs"/>
              </a:defRPr>
            </a:lvl8pPr>
            <a:lvl9pPr marL="1586031" indent="-93296" algn="l" defTabSz="373183" rtl="0" eaLnBrk="1" latinLnBrk="0" hangingPunct="1">
              <a:spcBef>
                <a:spcPct val="20000"/>
              </a:spcBef>
              <a:buFont typeface="Arial" pitchFamily="34" charset="0"/>
              <a:buChar char="•"/>
              <a:defRPr sz="801" kern="1200">
                <a:solidFill>
                  <a:schemeClr val="tx1"/>
                </a:solidFill>
                <a:latin typeface="+mn-lt"/>
                <a:ea typeface="+mn-ea"/>
                <a:cs typeface="+mn-cs"/>
              </a:defRPr>
            </a:lvl9pPr>
          </a:lstStyle>
          <a:p>
            <a:pPr>
              <a:buFont typeface="Arial" panose="020B0604020202020204" pitchFamily="34" charset="0"/>
              <a:buChar char="•"/>
            </a:pPr>
            <a:r>
              <a:rPr lang="en-GB" sz="1600" b="1"/>
              <a:t>Domains are more strategic and policy-centric, while collections are more operational and access-centric.</a:t>
            </a:r>
          </a:p>
          <a:p>
            <a:pPr>
              <a:buFont typeface="Arial" panose="020B0604020202020204" pitchFamily="34" charset="0"/>
              <a:buChar char="•"/>
            </a:pPr>
            <a:r>
              <a:rPr lang="en-GB" sz="1600" b="1"/>
              <a:t>Hierarchical Structure: </a:t>
            </a:r>
            <a:r>
              <a:rPr lang="en-GB" sz="1600"/>
              <a:t>Collections form a tree structure (one-to-many), allowing you to organize your resources into a hierarchy with </a:t>
            </a:r>
            <a:r>
              <a:rPr lang="en-GB" sz="1600">
                <a:hlinkClick r:id="rId2"/>
              </a:rPr>
              <a:t>access control boundaries</a:t>
            </a:r>
            <a:r>
              <a:rPr lang="en-GB" sz="1600"/>
              <a:t>.</a:t>
            </a:r>
          </a:p>
          <a:p>
            <a:pPr>
              <a:buFont typeface="Arial" panose="020B0604020202020204" pitchFamily="34" charset="0"/>
              <a:buChar char="•"/>
            </a:pPr>
            <a:r>
              <a:rPr lang="en-GB" sz="1600" b="1"/>
              <a:t>Role Assignments: </a:t>
            </a:r>
            <a:r>
              <a:rPr lang="en-GB" sz="1600"/>
              <a:t>Collections support role assignments, allowing you to manage access and permissions at a granular level. These roles could include Domain admins, Collection admins, Data curators, and more.</a:t>
            </a:r>
          </a:p>
          <a:p>
            <a:pPr>
              <a:buFont typeface="Arial" panose="020B0604020202020204" pitchFamily="34" charset="0"/>
              <a:buChar char="•"/>
            </a:pPr>
            <a:r>
              <a:rPr lang="en-GB" sz="1600" b="1"/>
              <a:t>Data sources</a:t>
            </a:r>
            <a:r>
              <a:rPr lang="en-GB" sz="1600"/>
              <a:t> can only be registered per tenant therefore needs separate data sources for dev/test/prod design. </a:t>
            </a:r>
          </a:p>
          <a:p>
            <a:pPr>
              <a:buFont typeface="Arial" panose="020B0604020202020204" pitchFamily="34" charset="0"/>
              <a:buChar char="•"/>
            </a:pPr>
            <a:r>
              <a:rPr lang="en-GB" sz="1600" b="1"/>
              <a:t>Data sources are registered</a:t>
            </a:r>
            <a:r>
              <a:rPr lang="en-GB" sz="1600"/>
              <a:t> in one collection in one domain.</a:t>
            </a:r>
          </a:p>
          <a:p>
            <a:pPr>
              <a:buFont typeface="Arial" panose="020B0604020202020204" pitchFamily="34" charset="0"/>
              <a:buChar char="•"/>
            </a:pPr>
            <a:r>
              <a:rPr lang="en-GB" sz="1600" b="1"/>
              <a:t>Inheritance: </a:t>
            </a:r>
            <a:r>
              <a:rPr lang="en-GB" sz="1600"/>
              <a:t>In Purview, permissions are inherited automatically from the parent collection to its sub collections. This inheritance is enabled by default and can be restricted/disabled as needed.</a:t>
            </a:r>
          </a:p>
          <a:p>
            <a:pPr>
              <a:buFont typeface="Arial" panose="020B0604020202020204" pitchFamily="34" charset="0"/>
              <a:buChar char="•"/>
            </a:pPr>
            <a:r>
              <a:rPr lang="en-GB" sz="1600" b="1"/>
              <a:t>Platform Domains are limited to 5</a:t>
            </a:r>
            <a:r>
              <a:rPr lang="en-GB" sz="1600"/>
              <a:t>.</a:t>
            </a:r>
          </a:p>
          <a:p>
            <a:pPr>
              <a:buFont typeface="Arial" panose="020B0604020202020204" pitchFamily="34" charset="0"/>
              <a:buChar char="•"/>
            </a:pPr>
            <a:r>
              <a:rPr lang="en-GB" sz="1600" b="1"/>
              <a:t>Collections are limited to 1000</a:t>
            </a:r>
            <a:r>
              <a:rPr lang="en-GB" sz="1600"/>
              <a:t> across all platform domains. (One domain can have 1000 collections; 5 platform domains would have 200 collections each if spread evenly.)</a:t>
            </a:r>
          </a:p>
          <a:p>
            <a:pPr>
              <a:buFont typeface="Arial" panose="020B0604020202020204" pitchFamily="34" charset="0"/>
              <a:buChar char="•"/>
            </a:pPr>
            <a:r>
              <a:rPr lang="en-GB" sz="1600" b="1"/>
              <a:t>Collections can be up to 8 levels deep</a:t>
            </a:r>
            <a:r>
              <a:rPr lang="en-GB" sz="1600"/>
              <a:t> (not including platform domain/root collection)</a:t>
            </a:r>
          </a:p>
          <a:p>
            <a:pPr>
              <a:buFont typeface="Arial" panose="020B0604020202020204" pitchFamily="34" charset="0"/>
              <a:buChar char="•"/>
            </a:pPr>
            <a:r>
              <a:rPr lang="en-GB" sz="1600"/>
              <a:t>Assets from a scanned data source must be </a:t>
            </a:r>
            <a:r>
              <a:rPr lang="en-GB" sz="1600" b="1"/>
              <a:t>scanned in the same domain </a:t>
            </a:r>
            <a:r>
              <a:rPr lang="en-GB" sz="1600"/>
              <a:t>as the data source.</a:t>
            </a:r>
          </a:p>
        </p:txBody>
      </p:sp>
      <p:sp>
        <p:nvSpPr>
          <p:cNvPr id="4" name="Slide Number Placeholder 3">
            <a:extLst>
              <a:ext uri="{FF2B5EF4-FFF2-40B4-BE49-F238E27FC236}">
                <a16:creationId xmlns:a16="http://schemas.microsoft.com/office/drawing/2014/main" id="{1B3A6D86-05D2-AF64-A22B-FF9F4DE69077}"/>
              </a:ext>
            </a:extLst>
          </p:cNvPr>
          <p:cNvSpPr txBox="1">
            <a:spLocks/>
          </p:cNvSpPr>
          <p:nvPr/>
        </p:nvSpPr>
        <p:spPr>
          <a:xfrm>
            <a:off x="152400" y="152400"/>
            <a:ext cx="0" cy="0"/>
          </a:xfr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en-US" sz="800" dirty="0">
              <a:solidFill>
                <a:srgbClr val="1C1C1C"/>
              </a:solidFill>
              <a:latin typeface="Segoe Sans Small Semilight" pitchFamily="2" charset="0"/>
              <a:cs typeface="Segoe Sans Small Semilight" pitchFamily="2" charset="0"/>
            </a:endParaRPr>
          </a:p>
        </p:txBody>
      </p:sp>
      <p:pic>
        <p:nvPicPr>
          <p:cNvPr id="6" name="Graphic 5" descr="Man carrying a laptop">
            <a:extLst>
              <a:ext uri="{FF2B5EF4-FFF2-40B4-BE49-F238E27FC236}">
                <a16:creationId xmlns:a16="http://schemas.microsoft.com/office/drawing/2014/main" id="{127532D9-C379-81A9-DC3A-D84F24FB4BC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286875" y="5244864"/>
            <a:ext cx="2905125" cy="2061702"/>
          </a:xfrm>
          <a:prstGeom prst="rect">
            <a:avLst/>
          </a:prstGeom>
        </p:spPr>
      </p:pic>
      <p:pic>
        <p:nvPicPr>
          <p:cNvPr id="8" name="Graphic 7" descr="Female with bangs">
            <a:extLst>
              <a:ext uri="{FF2B5EF4-FFF2-40B4-BE49-F238E27FC236}">
                <a16:creationId xmlns:a16="http://schemas.microsoft.com/office/drawing/2014/main" id="{1BCCF1CC-6A10-205F-4524-8F69EAA8992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559705" y="4405363"/>
            <a:ext cx="1343231" cy="1843037"/>
          </a:xfrm>
          <a:prstGeom prst="rect">
            <a:avLst/>
          </a:prstGeom>
        </p:spPr>
      </p:pic>
      <p:pic>
        <p:nvPicPr>
          <p:cNvPr id="10" name="Graphic 9" descr="Smiling face with teeth">
            <a:extLst>
              <a:ext uri="{FF2B5EF4-FFF2-40B4-BE49-F238E27FC236}">
                <a16:creationId xmlns:a16="http://schemas.microsoft.com/office/drawing/2014/main" id="{A0D320F7-BD23-5ECD-501D-47A67AB3D758}"/>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0182697" y="4888298"/>
            <a:ext cx="499807" cy="546664"/>
          </a:xfrm>
          <a:prstGeom prst="rect">
            <a:avLst/>
          </a:prstGeom>
        </p:spPr>
      </p:pic>
      <p:pic>
        <p:nvPicPr>
          <p:cNvPr id="11" name="Picture 10">
            <a:extLst>
              <a:ext uri="{FF2B5EF4-FFF2-40B4-BE49-F238E27FC236}">
                <a16:creationId xmlns:a16="http://schemas.microsoft.com/office/drawing/2014/main" id="{AE2A1B29-6CF6-FB95-EAAE-0C8D31917170}"/>
              </a:ext>
              <a:ext uri="{C183D7F6-B498-43B3-948B-1728B52AA6E4}">
                <adec:decorative xmlns:adec="http://schemas.microsoft.com/office/drawing/2017/decorative" val="1"/>
              </a:ext>
            </a:extLst>
          </p:cNvPr>
          <p:cNvPicPr>
            <a:picLocks noChangeAspect="1"/>
          </p:cNvPicPr>
          <p:nvPr/>
        </p:nvPicPr>
        <p:blipFill>
          <a:blip r:embed="rId9"/>
          <a:stretch>
            <a:fillRect/>
          </a:stretch>
        </p:blipFill>
        <p:spPr>
          <a:xfrm>
            <a:off x="11377021" y="5862083"/>
            <a:ext cx="450264" cy="450264"/>
          </a:xfrm>
          <a:prstGeom prst="rect">
            <a:avLst/>
          </a:prstGeom>
          <a:noFill/>
        </p:spPr>
      </p:pic>
      <p:sp>
        <p:nvSpPr>
          <p:cNvPr id="14" name="TextBox 13">
            <a:extLst>
              <a:ext uri="{FF2B5EF4-FFF2-40B4-BE49-F238E27FC236}">
                <a16:creationId xmlns:a16="http://schemas.microsoft.com/office/drawing/2014/main" id="{9CAAD308-524B-BA74-F8E9-2819F6A915A2}"/>
              </a:ext>
            </a:extLst>
          </p:cNvPr>
          <p:cNvSpPr txBox="1"/>
          <p:nvPr/>
        </p:nvSpPr>
        <p:spPr>
          <a:xfrm>
            <a:off x="771615" y="5677417"/>
            <a:ext cx="19935644" cy="369332"/>
          </a:xfrm>
          <a:prstGeom prst="rect">
            <a:avLst/>
          </a:prstGeom>
          <a:noFill/>
        </p:spPr>
        <p:txBody>
          <a:bodyPr wrap="square">
            <a:spAutoFit/>
          </a:bodyPr>
          <a:lstStyle/>
          <a:p>
            <a:r>
              <a:rPr lang="en-GB">
                <a:hlinkClick r:id="rId10"/>
              </a:rPr>
              <a:t>Microsoft Purview domains and collections architecture and best practices</a:t>
            </a:r>
            <a:endParaRPr lang="en-GB"/>
          </a:p>
        </p:txBody>
      </p:sp>
    </p:spTree>
    <p:extLst>
      <p:ext uri="{BB962C8B-B14F-4D97-AF65-F5344CB8AC3E}">
        <p14:creationId xmlns:p14="http://schemas.microsoft.com/office/powerpoint/2010/main" val="1506126814"/>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034A9F-D5DB-6250-7AD8-55DBF3B9124A}"/>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51556052-BF31-3EAC-24E8-DFB32C7EA498}"/>
              </a:ext>
            </a:extLst>
          </p:cNvPr>
          <p:cNvSpPr txBox="1">
            <a:spLocks/>
          </p:cNvSpPr>
          <p:nvPr/>
        </p:nvSpPr>
        <p:spPr>
          <a:xfrm>
            <a:off x="588263" y="457200"/>
            <a:ext cx="11018520" cy="553998"/>
          </a:xfrm>
          <a:prstGeom prst="rect">
            <a:avLst/>
          </a:prstGeom>
        </p:spPr>
        <p:txBody>
          <a:bodyPr>
            <a:normAutofit fontScale="37500" lnSpcReduction="20000"/>
          </a:bodyPr>
          <a:lstStyle>
            <a:lvl1pPr algn="l" defTabSz="373183" rtl="0" eaLnBrk="1" latinLnBrk="0" hangingPunct="1">
              <a:lnSpc>
                <a:spcPct val="100000"/>
              </a:lnSpc>
              <a:spcBef>
                <a:spcPct val="0"/>
              </a:spcBef>
              <a:buNone/>
              <a:defRPr lang="en-US" sz="3200" b="0" kern="1200" cap="none" spc="-21" baseline="0" dirty="0">
                <a:ln w="3175">
                  <a:noFill/>
                </a:ln>
                <a:gradFill>
                  <a:gsLst>
                    <a:gs pos="100000">
                      <a:srgbClr val="0078D4"/>
                    </a:gs>
                    <a:gs pos="0">
                      <a:srgbClr val="2A446F"/>
                    </a:gs>
                  </a:gsLst>
                  <a:lin ang="2700000" scaled="0"/>
                </a:gradFill>
                <a:effectLst/>
                <a:latin typeface="+mj-lt"/>
                <a:ea typeface="+mn-ea"/>
                <a:cs typeface="Segoe UI" pitchFamily="34" charset="0"/>
              </a:defRPr>
            </a:lvl1pPr>
          </a:lstStyle>
          <a:p>
            <a:r>
              <a:rPr lang="en-GB" sz="6300" dirty="0">
                <a:latin typeface="Segoe UI" panose="020B0502040204020203" pitchFamily="34" charset="0"/>
              </a:rPr>
              <a:t>Domains and collections archetypes</a:t>
            </a:r>
            <a:br>
              <a:rPr lang="en-GB" b="1" dirty="0">
                <a:solidFill>
                  <a:srgbClr val="161616"/>
                </a:solidFill>
                <a:latin typeface="Segoe UI" panose="020B0502040204020203" pitchFamily="34" charset="0"/>
              </a:rPr>
            </a:br>
            <a:endParaRPr lang="en-GB" dirty="0"/>
          </a:p>
        </p:txBody>
      </p:sp>
      <p:sp>
        <p:nvSpPr>
          <p:cNvPr id="5" name="Slide Number Placeholder 2">
            <a:extLst>
              <a:ext uri="{FF2B5EF4-FFF2-40B4-BE49-F238E27FC236}">
                <a16:creationId xmlns:a16="http://schemas.microsoft.com/office/drawing/2014/main" id="{4140A097-9BE1-F8F5-6A3C-9080EECCFDE4}"/>
              </a:ext>
            </a:extLst>
          </p:cNvPr>
          <p:cNvSpPr txBox="1">
            <a:spLocks/>
          </p:cNvSpPr>
          <p:nvPr/>
        </p:nvSpPr>
        <p:spPr>
          <a:xfrm>
            <a:off x="0" y="0"/>
            <a:ext cx="0" cy="0"/>
          </a:xfr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B1356FBF-028C-F74E-A7B4-9B8ED246DD1B}" type="slidenum">
              <a:rPr lang="en-US" sz="800" smtClean="0">
                <a:solidFill>
                  <a:srgbClr val="1C1C1C"/>
                </a:solidFill>
                <a:latin typeface="Segoe Sans Small Semilight" pitchFamily="2" charset="0"/>
                <a:cs typeface="Segoe Sans Small Semilight" pitchFamily="2" charset="0"/>
              </a:rPr>
              <a:pPr>
                <a:defRPr/>
              </a:pPr>
              <a:t>15</a:t>
            </a:fld>
            <a:endParaRPr lang="en-US" sz="800">
              <a:solidFill>
                <a:srgbClr val="1C1C1C"/>
              </a:solidFill>
              <a:latin typeface="Segoe Sans Small Semilight" pitchFamily="2" charset="0"/>
              <a:cs typeface="Segoe Sans Small Semilight" pitchFamily="2" charset="0"/>
            </a:endParaRPr>
          </a:p>
        </p:txBody>
      </p:sp>
      <p:sp>
        <p:nvSpPr>
          <p:cNvPr id="6" name="TextBox 5">
            <a:extLst>
              <a:ext uri="{FF2B5EF4-FFF2-40B4-BE49-F238E27FC236}">
                <a16:creationId xmlns:a16="http://schemas.microsoft.com/office/drawing/2014/main" id="{70D7214F-0CA0-7A1B-3462-6056040145F7}"/>
              </a:ext>
            </a:extLst>
          </p:cNvPr>
          <p:cNvSpPr txBox="1"/>
          <p:nvPr/>
        </p:nvSpPr>
        <p:spPr>
          <a:xfrm>
            <a:off x="1881658" y="1407297"/>
            <a:ext cx="9432925" cy="338554"/>
          </a:xfrm>
          <a:prstGeom prst="rect">
            <a:avLst/>
          </a:prstGeom>
          <a:noFill/>
        </p:spPr>
        <p:txBody>
          <a:bodyPr wrap="square">
            <a:spAutoFit/>
          </a:bodyPr>
          <a:lstStyle/>
          <a:p>
            <a:pPr marL="0" marR="0" lvl="0" indent="0" algn="l" defTabSz="914400" rtl="0" eaLnBrk="1" fontAlgn="auto" latinLnBrk="0" hangingPunct="1">
              <a:lnSpc>
                <a:spcPct val="100000"/>
              </a:lnSpc>
              <a:spcBef>
                <a:spcPts val="2250"/>
              </a:spcBef>
              <a:spcAft>
                <a:spcPts val="1350"/>
              </a:spcAft>
              <a:buClrTx/>
              <a:buSzTx/>
              <a:buFontTx/>
              <a:buNone/>
              <a:tabLst/>
              <a:defRPr/>
            </a:pPr>
            <a:r>
              <a:rPr kumimoji="0" lang="en-GB" sz="1600" b="1" i="0" u="none" strike="noStrike" kern="1200" cap="none" spc="0" normalizeH="0" baseline="0" noProof="0" dirty="0">
                <a:ln>
                  <a:noFill/>
                </a:ln>
                <a:solidFill>
                  <a:srgbClr val="161616"/>
                </a:solidFill>
                <a:effectLst/>
                <a:uLnTx/>
                <a:uFillTx/>
                <a:latin typeface="Segoe UI" panose="020B0502040204020203" pitchFamily="34" charset="0"/>
                <a:ea typeface="+mn-ea"/>
                <a:cs typeface="+mn-cs"/>
              </a:rPr>
              <a:t>Example 1: </a:t>
            </a:r>
            <a:r>
              <a:rPr kumimoji="0" lang="en-GB" sz="1600" i="0" u="none" strike="noStrike" kern="1200" cap="none" spc="0" normalizeH="0" baseline="0" noProof="0" dirty="0">
                <a:ln>
                  <a:noFill/>
                </a:ln>
                <a:solidFill>
                  <a:srgbClr val="161616"/>
                </a:solidFill>
                <a:effectLst/>
                <a:uLnTx/>
                <a:uFillTx/>
                <a:latin typeface="Segoe UI" panose="020B0502040204020203" pitchFamily="34" charset="0"/>
                <a:ea typeface="+mn-ea"/>
                <a:cs typeface="+mn-cs"/>
              </a:rPr>
              <a:t>Single organization with a single environment and shared legal requirements</a:t>
            </a:r>
          </a:p>
        </p:txBody>
      </p:sp>
      <p:pic>
        <p:nvPicPr>
          <p:cNvPr id="7" name="Picture 6">
            <a:extLst>
              <a:ext uri="{FF2B5EF4-FFF2-40B4-BE49-F238E27FC236}">
                <a16:creationId xmlns:a16="http://schemas.microsoft.com/office/drawing/2014/main" id="{2FC5D3CB-3A0D-8670-0E81-E16BBEEED124}"/>
              </a:ext>
            </a:extLst>
          </p:cNvPr>
          <p:cNvPicPr>
            <a:picLocks noChangeAspect="1"/>
          </p:cNvPicPr>
          <p:nvPr/>
        </p:nvPicPr>
        <p:blipFill>
          <a:blip r:embed="rId3"/>
          <a:stretch>
            <a:fillRect/>
          </a:stretch>
        </p:blipFill>
        <p:spPr>
          <a:xfrm>
            <a:off x="-27415" y="2141951"/>
            <a:ext cx="12219415" cy="3559287"/>
          </a:xfrm>
          <a:prstGeom prst="rect">
            <a:avLst/>
          </a:prstGeom>
        </p:spPr>
      </p:pic>
    </p:spTree>
    <p:extLst>
      <p:ext uri="{BB962C8B-B14F-4D97-AF65-F5344CB8AC3E}">
        <p14:creationId xmlns:p14="http://schemas.microsoft.com/office/powerpoint/2010/main" val="3559066247"/>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6AB28B-24A9-9B9B-482D-90116E6C8AD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6465BC6-F989-F24D-05AE-9BDF797D1EAD}"/>
              </a:ext>
            </a:extLst>
          </p:cNvPr>
          <p:cNvSpPr txBox="1">
            <a:spLocks/>
          </p:cNvSpPr>
          <p:nvPr/>
        </p:nvSpPr>
        <p:spPr>
          <a:xfrm>
            <a:off x="2217873" y="1359568"/>
            <a:ext cx="11721005" cy="631621"/>
          </a:xfrm>
          <a:prstGeom prst="rect">
            <a:avLst/>
          </a:prstGeom>
        </p:spPr>
        <p:txBody>
          <a:bodyPr>
            <a:normAutofit fontScale="90000" lnSpcReduction="10000"/>
          </a:bodyPr>
          <a:lstStyle>
            <a:lvl1pPr algn="l" defTabSz="373183" rtl="0" eaLnBrk="1" latinLnBrk="0" hangingPunct="1">
              <a:lnSpc>
                <a:spcPct val="100000"/>
              </a:lnSpc>
              <a:spcBef>
                <a:spcPct val="0"/>
              </a:spcBef>
              <a:buNone/>
              <a:defRPr lang="en-US" sz="3200" b="0" kern="1200" cap="none" spc="-21" baseline="0" dirty="0">
                <a:ln w="3175">
                  <a:noFill/>
                </a:ln>
                <a:gradFill>
                  <a:gsLst>
                    <a:gs pos="100000">
                      <a:srgbClr val="0078D4"/>
                    </a:gs>
                    <a:gs pos="0">
                      <a:srgbClr val="2A446F"/>
                    </a:gs>
                  </a:gsLst>
                  <a:lin ang="2700000" scaled="0"/>
                </a:gradFill>
                <a:effectLst/>
                <a:latin typeface="+mj-lt"/>
                <a:ea typeface="+mn-ea"/>
                <a:cs typeface="Segoe UI" pitchFamily="34" charset="0"/>
              </a:defRPr>
            </a:lvl1pPr>
          </a:lstStyle>
          <a:p>
            <a:r>
              <a:rPr lang="en-GB" sz="2000" b="1" dirty="0">
                <a:solidFill>
                  <a:srgbClr val="161616"/>
                </a:solidFill>
                <a:latin typeface="Segoe UI" panose="020B0502040204020203" pitchFamily="34" charset="0"/>
              </a:rPr>
              <a:t>Example 2: </a:t>
            </a:r>
            <a:r>
              <a:rPr lang="en-GB" sz="2000" dirty="0">
                <a:solidFill>
                  <a:srgbClr val="161616"/>
                </a:solidFill>
                <a:latin typeface="Segoe UI" panose="020B0502040204020203" pitchFamily="34" charset="0"/>
              </a:rPr>
              <a:t>Single multi-region organization with centralized management</a:t>
            </a:r>
            <a:br>
              <a:rPr lang="en-GB" sz="2000" dirty="0">
                <a:solidFill>
                  <a:srgbClr val="161616"/>
                </a:solidFill>
                <a:latin typeface="Segoe UI" panose="020B0502040204020203" pitchFamily="34" charset="0"/>
              </a:rPr>
            </a:br>
            <a:endParaRPr lang="en-GB" sz="2000" dirty="0"/>
          </a:p>
        </p:txBody>
      </p:sp>
      <p:pic>
        <p:nvPicPr>
          <p:cNvPr id="3" name="Picture 2">
            <a:extLst>
              <a:ext uri="{FF2B5EF4-FFF2-40B4-BE49-F238E27FC236}">
                <a16:creationId xmlns:a16="http://schemas.microsoft.com/office/drawing/2014/main" id="{6A860D03-C21D-549E-5B24-CF25D3B7140E}"/>
              </a:ext>
            </a:extLst>
          </p:cNvPr>
          <p:cNvPicPr>
            <a:picLocks noChangeAspect="1"/>
          </p:cNvPicPr>
          <p:nvPr/>
        </p:nvPicPr>
        <p:blipFill>
          <a:blip r:embed="rId3"/>
          <a:stretch>
            <a:fillRect/>
          </a:stretch>
        </p:blipFill>
        <p:spPr>
          <a:xfrm>
            <a:off x="0" y="2427552"/>
            <a:ext cx="12235124" cy="3329558"/>
          </a:xfrm>
          <a:prstGeom prst="rect">
            <a:avLst/>
          </a:prstGeom>
        </p:spPr>
      </p:pic>
    </p:spTree>
    <p:extLst>
      <p:ext uri="{BB962C8B-B14F-4D97-AF65-F5344CB8AC3E}">
        <p14:creationId xmlns:p14="http://schemas.microsoft.com/office/powerpoint/2010/main" val="921785920"/>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931127-1AB9-545B-51FC-E189927B0AC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28D752E-8EF3-54E6-ED78-51003BC9EB45}"/>
              </a:ext>
            </a:extLst>
          </p:cNvPr>
          <p:cNvSpPr txBox="1">
            <a:spLocks/>
          </p:cNvSpPr>
          <p:nvPr/>
        </p:nvSpPr>
        <p:spPr>
          <a:xfrm>
            <a:off x="3018642" y="1377616"/>
            <a:ext cx="11018520" cy="553998"/>
          </a:xfrm>
          <a:prstGeom prst="rect">
            <a:avLst/>
          </a:prstGeom>
        </p:spPr>
        <p:txBody>
          <a:bodyPr>
            <a:normAutofit fontScale="52500" lnSpcReduction="20000"/>
          </a:bodyPr>
          <a:lstStyle>
            <a:lvl1pPr algn="l" defTabSz="373183" rtl="0" eaLnBrk="1" latinLnBrk="0" hangingPunct="1">
              <a:lnSpc>
                <a:spcPct val="100000"/>
              </a:lnSpc>
              <a:spcBef>
                <a:spcPct val="0"/>
              </a:spcBef>
              <a:buNone/>
              <a:defRPr lang="en-US" sz="3200" b="0" kern="1200" cap="none" spc="-21" baseline="0" dirty="0">
                <a:ln w="3175">
                  <a:noFill/>
                </a:ln>
                <a:gradFill>
                  <a:gsLst>
                    <a:gs pos="100000">
                      <a:srgbClr val="0078D4"/>
                    </a:gs>
                    <a:gs pos="0">
                      <a:srgbClr val="2A446F"/>
                    </a:gs>
                  </a:gsLst>
                  <a:lin ang="2700000" scaled="0"/>
                </a:gradFill>
                <a:effectLst/>
                <a:latin typeface="+mj-lt"/>
                <a:ea typeface="+mn-ea"/>
                <a:cs typeface="Segoe UI" pitchFamily="34" charset="0"/>
              </a:defRPr>
            </a:lvl1pPr>
          </a:lstStyle>
          <a:p>
            <a:r>
              <a:rPr lang="en-GB" b="1" dirty="0">
                <a:solidFill>
                  <a:srgbClr val="161616"/>
                </a:solidFill>
                <a:latin typeface="Segoe UI" panose="020B0502040204020203" pitchFamily="34" charset="0"/>
              </a:rPr>
              <a:t>Example 3: </a:t>
            </a:r>
            <a:r>
              <a:rPr lang="en-GB" sz="3400" dirty="0">
                <a:solidFill>
                  <a:srgbClr val="161616"/>
                </a:solidFill>
                <a:latin typeface="Segoe UI" panose="020B0502040204020203" pitchFamily="34" charset="0"/>
              </a:rPr>
              <a:t>Single organization with multiple environments</a:t>
            </a:r>
            <a:br>
              <a:rPr lang="en-GB" b="1" dirty="0">
                <a:solidFill>
                  <a:srgbClr val="161616"/>
                </a:solidFill>
                <a:latin typeface="Segoe UI" panose="020B0502040204020203" pitchFamily="34" charset="0"/>
              </a:rPr>
            </a:br>
            <a:endParaRPr lang="en-GB" dirty="0"/>
          </a:p>
        </p:txBody>
      </p:sp>
      <p:sp>
        <p:nvSpPr>
          <p:cNvPr id="3" name="Slide Number Placeholder 2">
            <a:extLst>
              <a:ext uri="{FF2B5EF4-FFF2-40B4-BE49-F238E27FC236}">
                <a16:creationId xmlns:a16="http://schemas.microsoft.com/office/drawing/2014/main" id="{A6CF4BE1-9E07-EECC-9860-EBE014CC6CE3}"/>
              </a:ext>
            </a:extLst>
          </p:cNvPr>
          <p:cNvSpPr txBox="1">
            <a:spLocks/>
          </p:cNvSpPr>
          <p:nvPr/>
        </p:nvSpPr>
        <p:spPr>
          <a:xfrm>
            <a:off x="0" y="0"/>
            <a:ext cx="0" cy="0"/>
          </a:xfr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B1356FBF-028C-F74E-A7B4-9B8ED246DD1B}" type="slidenum">
              <a:rPr lang="en-US" sz="800" smtClean="0">
                <a:solidFill>
                  <a:srgbClr val="1C1C1C"/>
                </a:solidFill>
                <a:latin typeface="Segoe Sans Small Semilight" pitchFamily="2" charset="0"/>
                <a:cs typeface="Segoe Sans Small Semilight" pitchFamily="2" charset="0"/>
              </a:rPr>
              <a:pPr>
                <a:defRPr/>
              </a:pPr>
              <a:t>17</a:t>
            </a:fld>
            <a:endParaRPr lang="en-US" sz="800">
              <a:solidFill>
                <a:srgbClr val="1C1C1C"/>
              </a:solidFill>
              <a:latin typeface="Segoe Sans Small Semilight" pitchFamily="2" charset="0"/>
              <a:cs typeface="Segoe Sans Small Semilight" pitchFamily="2" charset="0"/>
            </a:endParaRPr>
          </a:p>
        </p:txBody>
      </p:sp>
      <p:pic>
        <p:nvPicPr>
          <p:cNvPr id="4" name="Picture 3">
            <a:extLst>
              <a:ext uri="{FF2B5EF4-FFF2-40B4-BE49-F238E27FC236}">
                <a16:creationId xmlns:a16="http://schemas.microsoft.com/office/drawing/2014/main" id="{B754B263-9A08-C1AF-C889-46FF6024A941}"/>
              </a:ext>
            </a:extLst>
          </p:cNvPr>
          <p:cNvPicPr>
            <a:picLocks noChangeAspect="1"/>
          </p:cNvPicPr>
          <p:nvPr/>
        </p:nvPicPr>
        <p:blipFill>
          <a:blip r:embed="rId3"/>
          <a:srcRect t="5312"/>
          <a:stretch/>
        </p:blipFill>
        <p:spPr>
          <a:xfrm>
            <a:off x="-19602" y="2514599"/>
            <a:ext cx="12211602" cy="2388269"/>
          </a:xfrm>
          <a:prstGeom prst="rect">
            <a:avLst/>
          </a:prstGeom>
        </p:spPr>
      </p:pic>
    </p:spTree>
    <p:extLst>
      <p:ext uri="{BB962C8B-B14F-4D97-AF65-F5344CB8AC3E}">
        <p14:creationId xmlns:p14="http://schemas.microsoft.com/office/powerpoint/2010/main" val="184102671"/>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968650-B508-6035-1D58-8DA416F2FED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7FA972A-0AFD-19AA-120B-81A5AF172916}"/>
              </a:ext>
            </a:extLst>
          </p:cNvPr>
          <p:cNvSpPr txBox="1">
            <a:spLocks/>
          </p:cNvSpPr>
          <p:nvPr/>
        </p:nvSpPr>
        <p:spPr>
          <a:xfrm>
            <a:off x="419820" y="1227221"/>
            <a:ext cx="11603737" cy="926432"/>
          </a:xfrm>
          <a:prstGeom prst="rect">
            <a:avLst/>
          </a:prstGeom>
        </p:spPr>
        <p:txBody>
          <a:bodyPr>
            <a:normAutofit fontScale="97500"/>
          </a:bodyPr>
          <a:lstStyle>
            <a:lvl1pPr algn="l" defTabSz="373183" rtl="0" eaLnBrk="1" latinLnBrk="0" hangingPunct="1">
              <a:lnSpc>
                <a:spcPct val="100000"/>
              </a:lnSpc>
              <a:spcBef>
                <a:spcPct val="0"/>
              </a:spcBef>
              <a:buNone/>
              <a:defRPr lang="en-US" sz="3200" b="0" kern="1200" cap="none" spc="-21" baseline="0" dirty="0">
                <a:ln w="3175">
                  <a:noFill/>
                </a:ln>
                <a:gradFill>
                  <a:gsLst>
                    <a:gs pos="100000">
                      <a:srgbClr val="0078D4"/>
                    </a:gs>
                    <a:gs pos="0">
                      <a:srgbClr val="2A446F"/>
                    </a:gs>
                  </a:gsLst>
                  <a:lin ang="2700000" scaled="0"/>
                </a:gradFill>
                <a:effectLst/>
                <a:latin typeface="+mj-lt"/>
                <a:ea typeface="+mn-ea"/>
                <a:cs typeface="Segoe UI" pitchFamily="34" charset="0"/>
              </a:defRPr>
            </a:lvl1pPr>
          </a:lstStyle>
          <a:p>
            <a:r>
              <a:rPr lang="en-GB" sz="1800" b="1" dirty="0">
                <a:solidFill>
                  <a:srgbClr val="161616"/>
                </a:solidFill>
                <a:latin typeface="Segoe UI" panose="020B0502040204020203" pitchFamily="34" charset="0"/>
              </a:rPr>
              <a:t>Example 4: </a:t>
            </a:r>
            <a:r>
              <a:rPr lang="en-GB" sz="1800" dirty="0">
                <a:solidFill>
                  <a:srgbClr val="161616"/>
                </a:solidFill>
                <a:latin typeface="Segoe UI" panose="020B0502040204020203" pitchFamily="34" charset="0"/>
              </a:rPr>
              <a:t>Multiple organizations or companies, using the same Entra ID tenant with decentralized management</a:t>
            </a:r>
            <a:br>
              <a:rPr lang="en-GB" sz="1800" b="1" dirty="0">
                <a:solidFill>
                  <a:srgbClr val="161616"/>
                </a:solidFill>
                <a:latin typeface="Segoe UI" panose="020B0502040204020203" pitchFamily="34" charset="0"/>
              </a:rPr>
            </a:br>
            <a:endParaRPr lang="en-GB" sz="1800" dirty="0"/>
          </a:p>
        </p:txBody>
      </p:sp>
      <p:sp>
        <p:nvSpPr>
          <p:cNvPr id="3" name="Slide Number Placeholder 2">
            <a:extLst>
              <a:ext uri="{FF2B5EF4-FFF2-40B4-BE49-F238E27FC236}">
                <a16:creationId xmlns:a16="http://schemas.microsoft.com/office/drawing/2014/main" id="{FCA2E0BB-DA98-4D4B-E5E5-FBB3B0A08D57}"/>
              </a:ext>
            </a:extLst>
          </p:cNvPr>
          <p:cNvSpPr txBox="1">
            <a:spLocks/>
          </p:cNvSpPr>
          <p:nvPr/>
        </p:nvSpPr>
        <p:spPr>
          <a:xfrm>
            <a:off x="0" y="0"/>
            <a:ext cx="0" cy="0"/>
          </a:xfr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B1356FBF-028C-F74E-A7B4-9B8ED246DD1B}" type="slidenum">
              <a:rPr lang="en-US" sz="800" smtClean="0">
                <a:solidFill>
                  <a:srgbClr val="1C1C1C"/>
                </a:solidFill>
                <a:latin typeface="Segoe Sans Small Semilight" pitchFamily="2" charset="0"/>
                <a:cs typeface="Segoe Sans Small Semilight" pitchFamily="2" charset="0"/>
              </a:rPr>
              <a:pPr>
                <a:defRPr/>
              </a:pPr>
              <a:t>18</a:t>
            </a:fld>
            <a:endParaRPr lang="en-US" sz="800">
              <a:solidFill>
                <a:srgbClr val="1C1C1C"/>
              </a:solidFill>
              <a:latin typeface="Segoe Sans Small Semilight" pitchFamily="2" charset="0"/>
              <a:cs typeface="Segoe Sans Small Semilight" pitchFamily="2" charset="0"/>
            </a:endParaRPr>
          </a:p>
        </p:txBody>
      </p:sp>
      <p:pic>
        <p:nvPicPr>
          <p:cNvPr id="4" name="Picture 3">
            <a:extLst>
              <a:ext uri="{FF2B5EF4-FFF2-40B4-BE49-F238E27FC236}">
                <a16:creationId xmlns:a16="http://schemas.microsoft.com/office/drawing/2014/main" id="{B1C210B0-9F51-7507-36E3-7667662079D4}"/>
              </a:ext>
            </a:extLst>
          </p:cNvPr>
          <p:cNvPicPr>
            <a:picLocks noChangeAspect="1"/>
          </p:cNvPicPr>
          <p:nvPr/>
        </p:nvPicPr>
        <p:blipFill>
          <a:blip r:embed="rId3"/>
          <a:stretch>
            <a:fillRect/>
          </a:stretch>
        </p:blipFill>
        <p:spPr>
          <a:xfrm>
            <a:off x="0" y="2286000"/>
            <a:ext cx="12192000" cy="2286000"/>
          </a:xfrm>
          <a:prstGeom prst="rect">
            <a:avLst/>
          </a:prstGeom>
        </p:spPr>
      </p:pic>
    </p:spTree>
    <p:extLst>
      <p:ext uri="{BB962C8B-B14F-4D97-AF65-F5344CB8AC3E}">
        <p14:creationId xmlns:p14="http://schemas.microsoft.com/office/powerpoint/2010/main" val="2416488953"/>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2980B-7559-D47F-0EF6-364D4F3614D2}"/>
              </a:ext>
            </a:extLst>
          </p:cNvPr>
          <p:cNvSpPr>
            <a:spLocks noGrp="1"/>
          </p:cNvSpPr>
          <p:nvPr>
            <p:ph type="title"/>
          </p:nvPr>
        </p:nvSpPr>
        <p:spPr>
          <a:xfrm>
            <a:off x="563880" y="503396"/>
            <a:ext cx="11064240" cy="724535"/>
          </a:xfrm>
        </p:spPr>
        <p:txBody>
          <a:bodyPr anchor="t">
            <a:normAutofit/>
          </a:bodyPr>
          <a:lstStyle/>
          <a:p>
            <a:r>
              <a:rPr lang="en-GB" dirty="0"/>
              <a:t>Understanding Sensitivity Labels</a:t>
            </a:r>
          </a:p>
        </p:txBody>
      </p:sp>
      <p:pic>
        <p:nvPicPr>
          <p:cNvPr id="7170" name="Picture 2" descr="Applying Sensitivity Labels">
            <a:extLst>
              <a:ext uri="{FF2B5EF4-FFF2-40B4-BE49-F238E27FC236}">
                <a16:creationId xmlns:a16="http://schemas.microsoft.com/office/drawing/2014/main" id="{20D36798-3C27-121D-A010-BC24CF0A796A}"/>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64261" y="1227931"/>
            <a:ext cx="5232400" cy="2459227"/>
          </a:xfrm>
          <a:prstGeom prst="rect">
            <a:avLst/>
          </a:prstGeom>
          <a:solidFill>
            <a:srgbClr val="FFFFFF"/>
          </a:solidFill>
        </p:spPr>
      </p:pic>
      <p:sp>
        <p:nvSpPr>
          <p:cNvPr id="7175" name="Content Placeholder 3">
            <a:extLst>
              <a:ext uri="{FF2B5EF4-FFF2-40B4-BE49-F238E27FC236}">
                <a16:creationId xmlns:a16="http://schemas.microsoft.com/office/drawing/2014/main" id="{E49AC3D5-EC95-94B7-CC5F-D97CAF1B8266}"/>
              </a:ext>
            </a:extLst>
          </p:cNvPr>
          <p:cNvSpPr>
            <a:spLocks noGrp="1"/>
          </p:cNvSpPr>
          <p:nvPr>
            <p:ph sz="quarter" idx="28"/>
          </p:nvPr>
        </p:nvSpPr>
        <p:spPr>
          <a:xfrm>
            <a:off x="6395340" y="1447800"/>
            <a:ext cx="5232400" cy="4732338"/>
          </a:xfrm>
        </p:spPr>
        <p:txBody>
          <a:bodyPr/>
          <a:lstStyle/>
          <a:p>
            <a:r>
              <a:rPr lang="en-GB" dirty="0"/>
              <a:t>Classify and protect organizational data b</a:t>
            </a:r>
            <a:r>
              <a:rPr lang="en-US" dirty="0"/>
              <a:t>y 'stamping' the data </a:t>
            </a:r>
          </a:p>
          <a:p>
            <a:r>
              <a:rPr lang="en-GB" dirty="0"/>
              <a:t>Follow the data no matter where it is stored</a:t>
            </a:r>
          </a:p>
          <a:p>
            <a:r>
              <a:rPr lang="en-GB" dirty="0"/>
              <a:t>Created and maintained in Purview - Information Protection</a:t>
            </a:r>
            <a:endParaRPr lang="en-US" dirty="0"/>
          </a:p>
        </p:txBody>
      </p:sp>
      <p:sp>
        <p:nvSpPr>
          <p:cNvPr id="3" name="Slide Number Placeholder 2">
            <a:extLst>
              <a:ext uri="{FF2B5EF4-FFF2-40B4-BE49-F238E27FC236}">
                <a16:creationId xmlns:a16="http://schemas.microsoft.com/office/drawing/2014/main" id="{5071EE66-0FB0-96D6-54A0-73E58D4FF23A}"/>
              </a:ext>
            </a:extLst>
          </p:cNvPr>
          <p:cNvSpPr>
            <a:spLocks noGrp="1"/>
          </p:cNvSpPr>
          <p:nvPr>
            <p:ph type="sldNum" sz="quarter" idx="30"/>
          </p:nvPr>
        </p:nvSpPr>
        <p:spPr>
          <a:xfrm>
            <a:off x="563563" y="6311900"/>
            <a:ext cx="399288" cy="365125"/>
          </a:xfrm>
        </p:spPr>
        <p:txBody>
          <a:bodyPr anchor="ctr">
            <a:normAutofit/>
          </a:bodyPr>
          <a:lstStyle/>
          <a:p>
            <a:pPr>
              <a:spcAft>
                <a:spcPts val="600"/>
              </a:spcAft>
            </a:pPr>
            <a:fld id="{B1356FBF-028C-F74E-A7B4-9B8ED246DD1B}" type="slidenum">
              <a:rPr lang="en-US" smtClean="0"/>
              <a:pPr>
                <a:spcAft>
                  <a:spcPts val="600"/>
                </a:spcAft>
              </a:pPr>
              <a:t>19</a:t>
            </a:fld>
            <a:endParaRPr lang="en-US"/>
          </a:p>
        </p:txBody>
      </p:sp>
      <p:pic>
        <p:nvPicPr>
          <p:cNvPr id="7176" name="Picture 8" descr="Sensitivity Label Recommendation">
            <a:extLst>
              <a:ext uri="{FF2B5EF4-FFF2-40B4-BE49-F238E27FC236}">
                <a16:creationId xmlns:a16="http://schemas.microsoft.com/office/drawing/2014/main" id="{168922C1-44FF-4AC9-ECE2-597F03FADBA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3563" y="3907027"/>
            <a:ext cx="7734300" cy="2181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8614465"/>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2BC3B4-3236-C309-229E-A9B957864CD3}"/>
            </a:ext>
          </a:extLst>
        </p:cNvPr>
        <p:cNvGrpSpPr/>
        <p:nvPr/>
      </p:nvGrpSpPr>
      <p:grpSpPr>
        <a:xfrm>
          <a:off x="0" y="0"/>
          <a:ext cx="0" cy="0"/>
          <a:chOff x="0" y="0"/>
          <a:chExt cx="0" cy="0"/>
        </a:xfrm>
      </p:grpSpPr>
      <p:sp>
        <p:nvSpPr>
          <p:cNvPr id="17" name="Rectangle: Rounded Corners 16">
            <a:extLst>
              <a:ext uri="{FF2B5EF4-FFF2-40B4-BE49-F238E27FC236}">
                <a16:creationId xmlns:a16="http://schemas.microsoft.com/office/drawing/2014/main" id="{89A66261-910B-506F-7E5B-6BEF18B2F9C9}"/>
              </a:ext>
            </a:extLst>
          </p:cNvPr>
          <p:cNvSpPr/>
          <p:nvPr/>
        </p:nvSpPr>
        <p:spPr>
          <a:xfrm>
            <a:off x="119955" y="710015"/>
            <a:ext cx="8343821" cy="5782860"/>
          </a:xfrm>
          <a:prstGeom prst="roundRect">
            <a:avLst>
              <a:gd name="adj" fmla="val 3317"/>
            </a:avLst>
          </a:prstGeom>
          <a:solidFill>
            <a:srgbClr val="0078D4"/>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Sans Text" panose="020F0502020204030204"/>
              <a:ea typeface="+mn-ea"/>
              <a:cs typeface="+mn-cs"/>
            </a:endParaRPr>
          </a:p>
        </p:txBody>
      </p:sp>
      <p:sp>
        <p:nvSpPr>
          <p:cNvPr id="18" name="Rectangle: Rounded Corners 17">
            <a:extLst>
              <a:ext uri="{FF2B5EF4-FFF2-40B4-BE49-F238E27FC236}">
                <a16:creationId xmlns:a16="http://schemas.microsoft.com/office/drawing/2014/main" id="{131697BA-E1AC-1EC4-9176-EBE86210A7B7}"/>
              </a:ext>
            </a:extLst>
          </p:cNvPr>
          <p:cNvSpPr/>
          <p:nvPr/>
        </p:nvSpPr>
        <p:spPr>
          <a:xfrm>
            <a:off x="337152" y="1038213"/>
            <a:ext cx="7908220" cy="4253451"/>
          </a:xfrm>
          <a:prstGeom prst="roundRect">
            <a:avLst>
              <a:gd name="adj" fmla="val 5287"/>
            </a:avLst>
          </a:prstGeom>
          <a:solidFill>
            <a:srgbClr val="419FD7"/>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Sans Text" panose="020F0502020204030204"/>
              <a:ea typeface="+mn-ea"/>
              <a:cs typeface="+mn-cs"/>
            </a:endParaRPr>
          </a:p>
        </p:txBody>
      </p:sp>
      <p:sp>
        <p:nvSpPr>
          <p:cNvPr id="19" name="Rectangle: Rounded Corners 18">
            <a:extLst>
              <a:ext uri="{FF2B5EF4-FFF2-40B4-BE49-F238E27FC236}">
                <a16:creationId xmlns:a16="http://schemas.microsoft.com/office/drawing/2014/main" id="{518944B1-1E44-647F-5B80-789ED6DA2657}"/>
              </a:ext>
            </a:extLst>
          </p:cNvPr>
          <p:cNvSpPr/>
          <p:nvPr/>
        </p:nvSpPr>
        <p:spPr>
          <a:xfrm>
            <a:off x="3277899" y="1305388"/>
            <a:ext cx="4778490" cy="3852484"/>
          </a:xfrm>
          <a:prstGeom prst="roundRect">
            <a:avLst>
              <a:gd name="adj" fmla="val 4417"/>
            </a:avLst>
          </a:prstGeom>
          <a:solidFill>
            <a:srgbClr val="23395C"/>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Sans Text" panose="020F0502020204030204"/>
              <a:ea typeface="+mn-ea"/>
              <a:cs typeface="+mn-cs"/>
            </a:endParaRPr>
          </a:p>
        </p:txBody>
      </p:sp>
      <p:sp>
        <p:nvSpPr>
          <p:cNvPr id="21" name="Rectangle: Rounded Corners 20">
            <a:extLst>
              <a:ext uri="{FF2B5EF4-FFF2-40B4-BE49-F238E27FC236}">
                <a16:creationId xmlns:a16="http://schemas.microsoft.com/office/drawing/2014/main" id="{BFBB6AC2-3466-5C0E-EFAA-1ABFA533F6D4}"/>
              </a:ext>
            </a:extLst>
          </p:cNvPr>
          <p:cNvSpPr/>
          <p:nvPr/>
        </p:nvSpPr>
        <p:spPr>
          <a:xfrm>
            <a:off x="612040" y="1305388"/>
            <a:ext cx="2636357" cy="3852483"/>
          </a:xfrm>
          <a:prstGeom prst="roundRect">
            <a:avLst>
              <a:gd name="adj" fmla="val 7343"/>
            </a:avLst>
          </a:prstGeom>
          <a:solidFill>
            <a:srgbClr val="23395C"/>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Sans Text" panose="020F0502020204030204"/>
              <a:ea typeface="+mn-ea"/>
              <a:cs typeface="+mn-cs"/>
            </a:endParaRPr>
          </a:p>
        </p:txBody>
      </p:sp>
      <p:sp>
        <p:nvSpPr>
          <p:cNvPr id="25" name="Rectangle: Rounded Corners 24">
            <a:extLst>
              <a:ext uri="{FF2B5EF4-FFF2-40B4-BE49-F238E27FC236}">
                <a16:creationId xmlns:a16="http://schemas.microsoft.com/office/drawing/2014/main" id="{BBDD6CA8-0F4B-9932-DFAD-9C6EA1909CB5}"/>
              </a:ext>
            </a:extLst>
          </p:cNvPr>
          <p:cNvSpPr/>
          <p:nvPr/>
        </p:nvSpPr>
        <p:spPr>
          <a:xfrm>
            <a:off x="900581" y="2525427"/>
            <a:ext cx="2111339" cy="2377980"/>
          </a:xfrm>
          <a:prstGeom prst="roundRect">
            <a:avLst>
              <a:gd name="adj" fmla="val 5025"/>
            </a:avLst>
          </a:prstGeom>
          <a:solidFill>
            <a:srgbClr val="0078D4"/>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srgbClr val="FFFFFF"/>
              </a:solidFill>
              <a:effectLst/>
              <a:uLnTx/>
              <a:uFillTx/>
              <a:latin typeface="Segoe Sans Text" panose="020F0502020204030204"/>
              <a:ea typeface="+mn-ea"/>
              <a:cs typeface="+mn-cs"/>
            </a:endParaRPr>
          </a:p>
        </p:txBody>
      </p:sp>
      <p:sp>
        <p:nvSpPr>
          <p:cNvPr id="26" name="Rectangle: Rounded Corners 25">
            <a:extLst>
              <a:ext uri="{FF2B5EF4-FFF2-40B4-BE49-F238E27FC236}">
                <a16:creationId xmlns:a16="http://schemas.microsoft.com/office/drawing/2014/main" id="{F5E7E950-C190-DC76-AA86-C4377F6AF675}"/>
              </a:ext>
            </a:extLst>
          </p:cNvPr>
          <p:cNvSpPr/>
          <p:nvPr/>
        </p:nvSpPr>
        <p:spPr>
          <a:xfrm>
            <a:off x="1272172" y="3071108"/>
            <a:ext cx="1315092" cy="1608812"/>
          </a:xfrm>
          <a:prstGeom prst="roundRect">
            <a:avLst/>
          </a:prstGeom>
          <a:noFill/>
          <a:ln w="12700" cap="flat" cmpd="sng" algn="ctr">
            <a:solidFill>
              <a:srgbClr val="FFFFFF"/>
            </a:solidFill>
            <a:prstDash val="dash"/>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rgbClr val="FFFFFF"/>
                </a:solidFill>
                <a:effectLst/>
                <a:uLnTx/>
                <a:uFillTx/>
                <a:latin typeface="Segoe Sans Text" panose="020F0502020204030204"/>
                <a:ea typeface="+mn-ea"/>
                <a:cs typeface="+mn-cs"/>
              </a:rPr>
              <a:t>Datasets</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a:ln>
                <a:noFill/>
              </a:ln>
              <a:solidFill>
                <a:srgbClr val="FFFFFF"/>
              </a:solidFill>
              <a:effectLst/>
              <a:uLnTx/>
              <a:uFillTx/>
              <a:latin typeface="Segoe Sans Text"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rgbClr val="FFFFFF"/>
                </a:solidFill>
                <a:effectLst/>
                <a:uLnTx/>
                <a:uFillTx/>
                <a:latin typeface="Segoe Sans Text" panose="020F0502020204030204"/>
                <a:ea typeface="+mn-ea"/>
                <a:cs typeface="+mn-cs"/>
              </a:rPr>
              <a:t>Dashboards/Reports</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a:ln>
                <a:noFill/>
              </a:ln>
              <a:solidFill>
                <a:srgbClr val="FFFFFF"/>
              </a:solidFill>
              <a:effectLst/>
              <a:uLnTx/>
              <a:uFillTx/>
              <a:latin typeface="Segoe Sans Text"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rgbClr val="FFFFFF"/>
                </a:solidFill>
                <a:effectLst/>
                <a:uLnTx/>
                <a:uFillTx/>
                <a:latin typeface="Segoe Sans Text" panose="020F0502020204030204"/>
                <a:ea typeface="+mn-ea"/>
                <a:cs typeface="+mn-cs"/>
              </a:rPr>
              <a:t>Models</a:t>
            </a:r>
          </a:p>
        </p:txBody>
      </p:sp>
      <p:sp>
        <p:nvSpPr>
          <p:cNvPr id="33" name="TextBox 32">
            <a:extLst>
              <a:ext uri="{FF2B5EF4-FFF2-40B4-BE49-F238E27FC236}">
                <a16:creationId xmlns:a16="http://schemas.microsoft.com/office/drawing/2014/main" id="{336A594D-0B05-8299-9801-BE63107C3374}"/>
              </a:ext>
            </a:extLst>
          </p:cNvPr>
          <p:cNvSpPr txBox="1"/>
          <p:nvPr/>
        </p:nvSpPr>
        <p:spPr>
          <a:xfrm>
            <a:off x="727851" y="1458502"/>
            <a:ext cx="2367660"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FFFFFF"/>
                </a:solidFill>
                <a:effectLst/>
                <a:uLnTx/>
                <a:uFillTx/>
                <a:latin typeface="Segoe Sans Text" panose="020F0502020204030204"/>
                <a:ea typeface="+mn-ea"/>
                <a:cs typeface="+mn-cs"/>
              </a:rPr>
              <a:t>Governance Domain</a:t>
            </a:r>
          </a:p>
        </p:txBody>
      </p:sp>
      <p:sp>
        <p:nvSpPr>
          <p:cNvPr id="47" name="TextBox 46">
            <a:extLst>
              <a:ext uri="{FF2B5EF4-FFF2-40B4-BE49-F238E27FC236}">
                <a16:creationId xmlns:a16="http://schemas.microsoft.com/office/drawing/2014/main" id="{B0F040B0-E167-E287-F234-DB68F696ABCD}"/>
              </a:ext>
            </a:extLst>
          </p:cNvPr>
          <p:cNvSpPr txBox="1"/>
          <p:nvPr/>
        </p:nvSpPr>
        <p:spPr>
          <a:xfrm>
            <a:off x="337152" y="710015"/>
            <a:ext cx="3598296"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FFFFFF"/>
                </a:solidFill>
                <a:effectLst/>
                <a:uLnTx/>
                <a:uFillTx/>
                <a:latin typeface="Segoe Sans Text" panose="020F0502020204030204"/>
                <a:ea typeface="+mn-ea"/>
                <a:cs typeface="+mn-cs"/>
              </a:rPr>
              <a:t>Microsoft Purview Tenant</a:t>
            </a:r>
          </a:p>
        </p:txBody>
      </p:sp>
      <p:sp>
        <p:nvSpPr>
          <p:cNvPr id="48" name="TextBox 47">
            <a:extLst>
              <a:ext uri="{FF2B5EF4-FFF2-40B4-BE49-F238E27FC236}">
                <a16:creationId xmlns:a16="http://schemas.microsoft.com/office/drawing/2014/main" id="{CBFDF8B2-0A84-D8A4-0D63-0E81C617CDDE}"/>
              </a:ext>
            </a:extLst>
          </p:cNvPr>
          <p:cNvSpPr txBox="1"/>
          <p:nvPr/>
        </p:nvSpPr>
        <p:spPr>
          <a:xfrm>
            <a:off x="465287" y="1022489"/>
            <a:ext cx="2952290"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FFFFFF"/>
                </a:solidFill>
                <a:effectLst/>
                <a:uLnTx/>
                <a:uFillTx/>
                <a:latin typeface="Segoe Sans Text" panose="020F0502020204030204"/>
                <a:ea typeface="+mn-ea"/>
                <a:cs typeface="+mn-cs"/>
              </a:rPr>
              <a:t>Catalog and Data Estate Health</a:t>
            </a:r>
          </a:p>
        </p:txBody>
      </p:sp>
      <p:sp>
        <p:nvSpPr>
          <p:cNvPr id="49" name="Rectangle: Rounded Corners 48">
            <a:extLst>
              <a:ext uri="{FF2B5EF4-FFF2-40B4-BE49-F238E27FC236}">
                <a16:creationId xmlns:a16="http://schemas.microsoft.com/office/drawing/2014/main" id="{D23D6E89-5B54-B247-1927-A3B60A982ABD}"/>
              </a:ext>
            </a:extLst>
          </p:cNvPr>
          <p:cNvSpPr/>
          <p:nvPr/>
        </p:nvSpPr>
        <p:spPr>
          <a:xfrm>
            <a:off x="870626" y="1801620"/>
            <a:ext cx="905011" cy="602892"/>
          </a:xfrm>
          <a:prstGeom prst="roundRect">
            <a:avLst/>
          </a:prstGeom>
          <a:noFill/>
          <a:ln w="12700" cap="flat" cmpd="sng" algn="ctr">
            <a:solidFill>
              <a:srgbClr val="FFFFFF"/>
            </a:solidFill>
            <a:prstDash val="dash"/>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rgbClr val="FFFFFF"/>
                </a:solidFill>
                <a:effectLst/>
                <a:uLnTx/>
                <a:uFillTx/>
                <a:latin typeface="Segoe Sans Text" panose="020F0502020204030204"/>
                <a:ea typeface="+mn-ea"/>
                <a:cs typeface="+mn-cs"/>
              </a:rPr>
              <a:t>Critical Data Elements</a:t>
            </a:r>
          </a:p>
        </p:txBody>
      </p:sp>
      <p:sp>
        <p:nvSpPr>
          <p:cNvPr id="51" name="TextBox 50">
            <a:extLst>
              <a:ext uri="{FF2B5EF4-FFF2-40B4-BE49-F238E27FC236}">
                <a16:creationId xmlns:a16="http://schemas.microsoft.com/office/drawing/2014/main" id="{0656CE39-0C53-6250-808A-7F2FCCDFA63F}"/>
              </a:ext>
            </a:extLst>
          </p:cNvPr>
          <p:cNvSpPr txBox="1"/>
          <p:nvPr/>
        </p:nvSpPr>
        <p:spPr>
          <a:xfrm>
            <a:off x="3529728" y="1466738"/>
            <a:ext cx="2367660"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FFFFFF"/>
                </a:solidFill>
                <a:effectLst/>
                <a:uLnTx/>
                <a:uFillTx/>
                <a:latin typeface="Segoe Sans Text" panose="020F0502020204030204"/>
                <a:ea typeface="+mn-ea"/>
                <a:cs typeface="+mn-cs"/>
              </a:rPr>
              <a:t>Governance Domain</a:t>
            </a:r>
          </a:p>
        </p:txBody>
      </p:sp>
      <p:sp>
        <p:nvSpPr>
          <p:cNvPr id="53" name="Rectangle: Rounded Corners 52">
            <a:extLst>
              <a:ext uri="{FF2B5EF4-FFF2-40B4-BE49-F238E27FC236}">
                <a16:creationId xmlns:a16="http://schemas.microsoft.com/office/drawing/2014/main" id="{4DDD774F-D77C-33EB-24BC-801AA9D49BB6}"/>
              </a:ext>
            </a:extLst>
          </p:cNvPr>
          <p:cNvSpPr/>
          <p:nvPr/>
        </p:nvSpPr>
        <p:spPr>
          <a:xfrm>
            <a:off x="3541053" y="2531467"/>
            <a:ext cx="2111339" cy="2377980"/>
          </a:xfrm>
          <a:prstGeom prst="roundRect">
            <a:avLst>
              <a:gd name="adj" fmla="val 5956"/>
            </a:avLst>
          </a:prstGeom>
          <a:solidFill>
            <a:srgbClr val="0078D4"/>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srgbClr val="FFFFFF"/>
              </a:solidFill>
              <a:effectLst/>
              <a:uLnTx/>
              <a:uFillTx/>
              <a:latin typeface="Segoe Sans Text" panose="020F0502020204030204"/>
              <a:ea typeface="+mn-ea"/>
              <a:cs typeface="+mn-cs"/>
            </a:endParaRPr>
          </a:p>
        </p:txBody>
      </p:sp>
      <p:sp>
        <p:nvSpPr>
          <p:cNvPr id="54" name="Rectangle: Rounded Corners 53">
            <a:extLst>
              <a:ext uri="{FF2B5EF4-FFF2-40B4-BE49-F238E27FC236}">
                <a16:creationId xmlns:a16="http://schemas.microsoft.com/office/drawing/2014/main" id="{67AA4ACC-C27F-6D43-C0A5-61F1E3C08C8E}"/>
              </a:ext>
            </a:extLst>
          </p:cNvPr>
          <p:cNvSpPr/>
          <p:nvPr/>
        </p:nvSpPr>
        <p:spPr>
          <a:xfrm>
            <a:off x="3912644" y="3077148"/>
            <a:ext cx="1315092" cy="1608812"/>
          </a:xfrm>
          <a:prstGeom prst="roundRect">
            <a:avLst/>
          </a:prstGeom>
          <a:noFill/>
          <a:ln w="12700" cap="flat" cmpd="sng" algn="ctr">
            <a:solidFill>
              <a:srgbClr val="FFFFFF"/>
            </a:solidFill>
            <a:prstDash val="dash"/>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rgbClr val="FFFFFF"/>
                </a:solidFill>
                <a:effectLst/>
                <a:uLnTx/>
                <a:uFillTx/>
                <a:latin typeface="Segoe Sans Text" panose="020F0502020204030204"/>
                <a:ea typeface="+mn-ea"/>
                <a:cs typeface="+mn-cs"/>
              </a:rPr>
              <a:t>Datasets</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a:ln>
                <a:noFill/>
              </a:ln>
              <a:solidFill>
                <a:srgbClr val="FFFFFF"/>
              </a:solidFill>
              <a:effectLst/>
              <a:uLnTx/>
              <a:uFillTx/>
              <a:latin typeface="Segoe Sans Text"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rgbClr val="FFFFFF"/>
                </a:solidFill>
                <a:effectLst/>
                <a:uLnTx/>
                <a:uFillTx/>
                <a:latin typeface="Segoe Sans Text" panose="020F0502020204030204"/>
                <a:ea typeface="+mn-ea"/>
                <a:cs typeface="+mn-cs"/>
              </a:rPr>
              <a:t>Dashboards/Reports</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a:ln>
                <a:noFill/>
              </a:ln>
              <a:solidFill>
                <a:srgbClr val="FFFFFF"/>
              </a:solidFill>
              <a:effectLst/>
              <a:uLnTx/>
              <a:uFillTx/>
              <a:latin typeface="Segoe Sans Text"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rgbClr val="FFFFFF"/>
                </a:solidFill>
                <a:effectLst/>
                <a:uLnTx/>
                <a:uFillTx/>
                <a:latin typeface="Segoe Sans Text" panose="020F0502020204030204"/>
                <a:ea typeface="+mn-ea"/>
                <a:cs typeface="+mn-cs"/>
              </a:rPr>
              <a:t>Models</a:t>
            </a:r>
          </a:p>
        </p:txBody>
      </p:sp>
      <p:sp>
        <p:nvSpPr>
          <p:cNvPr id="55" name="TextBox 54">
            <a:extLst>
              <a:ext uri="{FF2B5EF4-FFF2-40B4-BE49-F238E27FC236}">
                <a16:creationId xmlns:a16="http://schemas.microsoft.com/office/drawing/2014/main" id="{EFBDEB3A-5B26-A787-713B-448AE4035ED5}"/>
              </a:ext>
            </a:extLst>
          </p:cNvPr>
          <p:cNvSpPr txBox="1"/>
          <p:nvPr/>
        </p:nvSpPr>
        <p:spPr>
          <a:xfrm>
            <a:off x="3761967" y="2574651"/>
            <a:ext cx="1805685"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FFFFFF"/>
                </a:solidFill>
                <a:effectLst/>
                <a:uLnTx/>
                <a:uFillTx/>
                <a:latin typeface="Segoe Sans Text" panose="020F0502020204030204"/>
                <a:ea typeface="+mn-ea"/>
                <a:cs typeface="+mn-cs"/>
              </a:rPr>
              <a:t>Data Product</a:t>
            </a:r>
          </a:p>
        </p:txBody>
      </p:sp>
      <p:sp>
        <p:nvSpPr>
          <p:cNvPr id="56" name="Rectangle: Rounded Corners 55">
            <a:extLst>
              <a:ext uri="{FF2B5EF4-FFF2-40B4-BE49-F238E27FC236}">
                <a16:creationId xmlns:a16="http://schemas.microsoft.com/office/drawing/2014/main" id="{04A73589-AF19-EE18-F0B2-8A1430D66AC7}"/>
              </a:ext>
            </a:extLst>
          </p:cNvPr>
          <p:cNvSpPr/>
          <p:nvPr/>
        </p:nvSpPr>
        <p:spPr>
          <a:xfrm>
            <a:off x="5815450" y="2496373"/>
            <a:ext cx="2111339" cy="2377980"/>
          </a:xfrm>
          <a:prstGeom prst="roundRect">
            <a:avLst>
              <a:gd name="adj" fmla="val 5956"/>
            </a:avLst>
          </a:prstGeom>
          <a:solidFill>
            <a:srgbClr val="0078D4"/>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srgbClr val="FFFFFF"/>
              </a:solidFill>
              <a:effectLst/>
              <a:uLnTx/>
              <a:uFillTx/>
              <a:latin typeface="Segoe Sans Text" panose="020F0502020204030204"/>
              <a:ea typeface="+mn-ea"/>
              <a:cs typeface="+mn-cs"/>
            </a:endParaRPr>
          </a:p>
        </p:txBody>
      </p:sp>
      <p:sp>
        <p:nvSpPr>
          <p:cNvPr id="57" name="Rectangle: Rounded Corners 56">
            <a:extLst>
              <a:ext uri="{FF2B5EF4-FFF2-40B4-BE49-F238E27FC236}">
                <a16:creationId xmlns:a16="http://schemas.microsoft.com/office/drawing/2014/main" id="{D24B8090-3B45-DA35-8CC1-B9CEED152A25}"/>
              </a:ext>
            </a:extLst>
          </p:cNvPr>
          <p:cNvSpPr/>
          <p:nvPr/>
        </p:nvSpPr>
        <p:spPr>
          <a:xfrm>
            <a:off x="6187041" y="3042054"/>
            <a:ext cx="1315092" cy="1608812"/>
          </a:xfrm>
          <a:prstGeom prst="roundRect">
            <a:avLst/>
          </a:prstGeom>
          <a:noFill/>
          <a:ln w="12700" cap="flat" cmpd="sng" algn="ctr">
            <a:solidFill>
              <a:srgbClr val="FFFFFF"/>
            </a:solidFill>
            <a:prstDash val="dash"/>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rgbClr val="FFFFFF"/>
                </a:solidFill>
                <a:effectLst/>
                <a:uLnTx/>
                <a:uFillTx/>
                <a:latin typeface="Segoe Sans Text" panose="020F0502020204030204"/>
                <a:ea typeface="+mn-ea"/>
                <a:cs typeface="+mn-cs"/>
              </a:rPr>
              <a:t>Datasets</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a:ln>
                <a:noFill/>
              </a:ln>
              <a:solidFill>
                <a:srgbClr val="FFFFFF"/>
              </a:solidFill>
              <a:effectLst/>
              <a:uLnTx/>
              <a:uFillTx/>
              <a:latin typeface="Segoe Sans Text"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rgbClr val="FFFFFF"/>
                </a:solidFill>
                <a:effectLst/>
                <a:uLnTx/>
                <a:uFillTx/>
                <a:latin typeface="Segoe Sans Text" panose="020F0502020204030204"/>
                <a:ea typeface="+mn-ea"/>
                <a:cs typeface="+mn-cs"/>
              </a:rPr>
              <a:t>Dashboards/Reports</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a:ln>
                <a:noFill/>
              </a:ln>
              <a:solidFill>
                <a:srgbClr val="FFFFFF"/>
              </a:solidFill>
              <a:effectLst/>
              <a:uLnTx/>
              <a:uFillTx/>
              <a:latin typeface="Segoe Sans Text"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rgbClr val="FFFFFF"/>
                </a:solidFill>
                <a:effectLst/>
                <a:uLnTx/>
                <a:uFillTx/>
                <a:latin typeface="Segoe Sans Text" panose="020F0502020204030204"/>
                <a:ea typeface="+mn-ea"/>
                <a:cs typeface="+mn-cs"/>
              </a:rPr>
              <a:t>Models</a:t>
            </a:r>
          </a:p>
        </p:txBody>
      </p:sp>
      <p:sp>
        <p:nvSpPr>
          <p:cNvPr id="58" name="TextBox 57">
            <a:extLst>
              <a:ext uri="{FF2B5EF4-FFF2-40B4-BE49-F238E27FC236}">
                <a16:creationId xmlns:a16="http://schemas.microsoft.com/office/drawing/2014/main" id="{7C56F45E-3A25-CC6E-3A6F-91539724CA94}"/>
              </a:ext>
            </a:extLst>
          </p:cNvPr>
          <p:cNvSpPr txBox="1"/>
          <p:nvPr/>
        </p:nvSpPr>
        <p:spPr>
          <a:xfrm>
            <a:off x="6036364" y="2539557"/>
            <a:ext cx="1805685"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FFFFFF"/>
                </a:solidFill>
                <a:effectLst/>
                <a:uLnTx/>
                <a:uFillTx/>
                <a:latin typeface="Segoe Sans Text" panose="020F0502020204030204"/>
                <a:ea typeface="+mn-ea"/>
                <a:cs typeface="+mn-cs"/>
              </a:rPr>
              <a:t>Data Product</a:t>
            </a:r>
          </a:p>
        </p:txBody>
      </p:sp>
      <p:sp>
        <p:nvSpPr>
          <p:cNvPr id="59" name="Rectangle: Rounded Corners 58">
            <a:extLst>
              <a:ext uri="{FF2B5EF4-FFF2-40B4-BE49-F238E27FC236}">
                <a16:creationId xmlns:a16="http://schemas.microsoft.com/office/drawing/2014/main" id="{8BD91C5E-536C-A10E-9C37-B4C86ABE8CEC}"/>
              </a:ext>
            </a:extLst>
          </p:cNvPr>
          <p:cNvSpPr/>
          <p:nvPr/>
        </p:nvSpPr>
        <p:spPr>
          <a:xfrm>
            <a:off x="337152" y="5366388"/>
            <a:ext cx="7908220" cy="1020044"/>
          </a:xfrm>
          <a:prstGeom prst="roundRect">
            <a:avLst/>
          </a:prstGeom>
          <a:solidFill>
            <a:srgbClr val="419FD7"/>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Sans Text" panose="020F0502020204030204"/>
              <a:ea typeface="+mn-ea"/>
              <a:cs typeface="+mn-cs"/>
            </a:endParaRPr>
          </a:p>
        </p:txBody>
      </p:sp>
      <p:sp>
        <p:nvSpPr>
          <p:cNvPr id="60" name="TextBox 59">
            <a:extLst>
              <a:ext uri="{FF2B5EF4-FFF2-40B4-BE49-F238E27FC236}">
                <a16:creationId xmlns:a16="http://schemas.microsoft.com/office/drawing/2014/main" id="{DA69AD01-7B3C-7602-C760-869DAE920FE4}"/>
              </a:ext>
            </a:extLst>
          </p:cNvPr>
          <p:cNvSpPr txBox="1"/>
          <p:nvPr/>
        </p:nvSpPr>
        <p:spPr>
          <a:xfrm>
            <a:off x="465287" y="5402237"/>
            <a:ext cx="1205501"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FFFFFF"/>
                </a:solidFill>
                <a:effectLst/>
                <a:uLnTx/>
                <a:uFillTx/>
                <a:latin typeface="Segoe Sans Text" panose="020F0502020204030204"/>
                <a:ea typeface="+mn-ea"/>
                <a:cs typeface="+mn-cs"/>
              </a:rPr>
              <a:t>Data Map</a:t>
            </a:r>
          </a:p>
        </p:txBody>
      </p:sp>
      <p:sp>
        <p:nvSpPr>
          <p:cNvPr id="61" name="Rectangle: Rounded Corners 60">
            <a:extLst>
              <a:ext uri="{FF2B5EF4-FFF2-40B4-BE49-F238E27FC236}">
                <a16:creationId xmlns:a16="http://schemas.microsoft.com/office/drawing/2014/main" id="{ECF235F9-2B3F-430C-2C50-7270132E782E}"/>
              </a:ext>
            </a:extLst>
          </p:cNvPr>
          <p:cNvSpPr/>
          <p:nvPr/>
        </p:nvSpPr>
        <p:spPr>
          <a:xfrm>
            <a:off x="1342829" y="5444222"/>
            <a:ext cx="2124637" cy="881895"/>
          </a:xfrm>
          <a:prstGeom prst="roundRect">
            <a:avLst>
              <a:gd name="adj" fmla="val 7343"/>
            </a:avLst>
          </a:prstGeom>
          <a:solidFill>
            <a:srgbClr val="23395C"/>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FFFFFF"/>
              </a:solidFill>
              <a:effectLst/>
              <a:uLnTx/>
              <a:uFillTx/>
              <a:latin typeface="Segoe Sans Text" panose="020F0502020204030204"/>
              <a:ea typeface="+mn-ea"/>
              <a:cs typeface="+mn-cs"/>
            </a:endParaRPr>
          </a:p>
        </p:txBody>
      </p:sp>
      <p:sp>
        <p:nvSpPr>
          <p:cNvPr id="62" name="Rectangle: Rounded Corners 61">
            <a:extLst>
              <a:ext uri="{FF2B5EF4-FFF2-40B4-BE49-F238E27FC236}">
                <a16:creationId xmlns:a16="http://schemas.microsoft.com/office/drawing/2014/main" id="{A80B00BB-6CE9-EB11-B8C7-91096DEE9C97}"/>
              </a:ext>
            </a:extLst>
          </p:cNvPr>
          <p:cNvSpPr/>
          <p:nvPr/>
        </p:nvSpPr>
        <p:spPr>
          <a:xfrm>
            <a:off x="3640924" y="5430734"/>
            <a:ext cx="2124637" cy="881895"/>
          </a:xfrm>
          <a:prstGeom prst="roundRect">
            <a:avLst>
              <a:gd name="adj" fmla="val 7343"/>
            </a:avLst>
          </a:prstGeom>
          <a:solidFill>
            <a:srgbClr val="23395C"/>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FFFFFF"/>
              </a:solidFill>
              <a:effectLst/>
              <a:uLnTx/>
              <a:uFillTx/>
              <a:latin typeface="Segoe Sans Text" panose="020F0502020204030204"/>
              <a:ea typeface="+mn-ea"/>
              <a:cs typeface="+mn-cs"/>
            </a:endParaRPr>
          </a:p>
        </p:txBody>
      </p:sp>
      <p:sp>
        <p:nvSpPr>
          <p:cNvPr id="63" name="Rectangle: Rounded Corners 62">
            <a:extLst>
              <a:ext uri="{FF2B5EF4-FFF2-40B4-BE49-F238E27FC236}">
                <a16:creationId xmlns:a16="http://schemas.microsoft.com/office/drawing/2014/main" id="{40818046-46D0-EC3A-8B44-ED8EB786BB16}"/>
              </a:ext>
            </a:extLst>
          </p:cNvPr>
          <p:cNvSpPr/>
          <p:nvPr/>
        </p:nvSpPr>
        <p:spPr>
          <a:xfrm>
            <a:off x="5897388" y="5425879"/>
            <a:ext cx="2124637" cy="881895"/>
          </a:xfrm>
          <a:prstGeom prst="roundRect">
            <a:avLst>
              <a:gd name="adj" fmla="val 7343"/>
            </a:avLst>
          </a:prstGeom>
          <a:solidFill>
            <a:srgbClr val="23395C"/>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FFFFFF"/>
              </a:solidFill>
              <a:effectLst/>
              <a:uLnTx/>
              <a:uFillTx/>
              <a:latin typeface="Segoe Sans Text" panose="020F0502020204030204"/>
              <a:ea typeface="+mn-ea"/>
              <a:cs typeface="+mn-cs"/>
            </a:endParaRPr>
          </a:p>
        </p:txBody>
      </p:sp>
      <p:sp>
        <p:nvSpPr>
          <p:cNvPr id="64" name="TextBox 63">
            <a:extLst>
              <a:ext uri="{FF2B5EF4-FFF2-40B4-BE49-F238E27FC236}">
                <a16:creationId xmlns:a16="http://schemas.microsoft.com/office/drawing/2014/main" id="{CA0D69ED-34D1-828B-4893-0041641E3BDC}"/>
              </a:ext>
            </a:extLst>
          </p:cNvPr>
          <p:cNvSpPr txBox="1"/>
          <p:nvPr/>
        </p:nvSpPr>
        <p:spPr>
          <a:xfrm>
            <a:off x="1121495" y="2568611"/>
            <a:ext cx="1805685"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FFFFFF"/>
                </a:solidFill>
                <a:effectLst/>
                <a:uLnTx/>
                <a:uFillTx/>
                <a:latin typeface="Segoe Sans Text" panose="020F0502020204030204"/>
                <a:ea typeface="+mn-ea"/>
                <a:cs typeface="+mn-cs"/>
              </a:rPr>
              <a:t>Data Product</a:t>
            </a:r>
          </a:p>
        </p:txBody>
      </p:sp>
      <p:sp>
        <p:nvSpPr>
          <p:cNvPr id="65" name="TextBox 64">
            <a:extLst>
              <a:ext uri="{FF2B5EF4-FFF2-40B4-BE49-F238E27FC236}">
                <a16:creationId xmlns:a16="http://schemas.microsoft.com/office/drawing/2014/main" id="{AAD5B05D-6EC2-4196-4780-CDD4E665E6C8}"/>
              </a:ext>
            </a:extLst>
          </p:cNvPr>
          <p:cNvSpPr txBox="1"/>
          <p:nvPr/>
        </p:nvSpPr>
        <p:spPr>
          <a:xfrm>
            <a:off x="1351213" y="5415299"/>
            <a:ext cx="1805685"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FFFFFF"/>
                </a:solidFill>
                <a:effectLst/>
                <a:uLnTx/>
                <a:uFillTx/>
                <a:latin typeface="Segoe Sans Text" panose="020F0502020204030204"/>
                <a:ea typeface="+mn-ea"/>
                <a:cs typeface="+mn-cs"/>
              </a:rPr>
              <a:t>Technical Domain</a:t>
            </a:r>
          </a:p>
        </p:txBody>
      </p:sp>
      <p:sp>
        <p:nvSpPr>
          <p:cNvPr id="66" name="Rectangle: Rounded Corners 65">
            <a:extLst>
              <a:ext uri="{FF2B5EF4-FFF2-40B4-BE49-F238E27FC236}">
                <a16:creationId xmlns:a16="http://schemas.microsoft.com/office/drawing/2014/main" id="{F2834D05-937E-6FDB-47EF-934540E1054B}"/>
              </a:ext>
            </a:extLst>
          </p:cNvPr>
          <p:cNvSpPr/>
          <p:nvPr/>
        </p:nvSpPr>
        <p:spPr>
          <a:xfrm>
            <a:off x="1426273" y="5803271"/>
            <a:ext cx="928349" cy="276999"/>
          </a:xfrm>
          <a:prstGeom prst="roundRect">
            <a:avLst/>
          </a:prstGeom>
          <a:noFill/>
          <a:ln w="12700" cap="flat" cmpd="sng" algn="ctr">
            <a:solidFill>
              <a:srgbClr val="FFFFFF"/>
            </a:solidFill>
            <a:prstDash val="dash"/>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rgbClr val="FFFFFF"/>
                </a:solidFill>
                <a:effectLst/>
                <a:uLnTx/>
                <a:uFillTx/>
                <a:latin typeface="Segoe Sans Text" panose="020F0502020204030204"/>
                <a:ea typeface="+mn-ea"/>
                <a:cs typeface="+mn-cs"/>
              </a:rPr>
              <a:t>Collection</a:t>
            </a:r>
          </a:p>
        </p:txBody>
      </p:sp>
      <p:sp>
        <p:nvSpPr>
          <p:cNvPr id="67" name="Rectangle: Rounded Corners 66">
            <a:extLst>
              <a:ext uri="{FF2B5EF4-FFF2-40B4-BE49-F238E27FC236}">
                <a16:creationId xmlns:a16="http://schemas.microsoft.com/office/drawing/2014/main" id="{1E389C3C-4F2E-4532-4207-599BD2470DEB}"/>
              </a:ext>
            </a:extLst>
          </p:cNvPr>
          <p:cNvSpPr/>
          <p:nvPr/>
        </p:nvSpPr>
        <p:spPr>
          <a:xfrm>
            <a:off x="1896953" y="1796292"/>
            <a:ext cx="905011" cy="595342"/>
          </a:xfrm>
          <a:prstGeom prst="roundRect">
            <a:avLst/>
          </a:prstGeom>
          <a:noFill/>
          <a:ln w="12700" cap="flat" cmpd="sng" algn="ctr">
            <a:solidFill>
              <a:srgbClr val="FFFFFF"/>
            </a:solidFill>
            <a:prstDash val="dash"/>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rgbClr val="FFFFFF"/>
                </a:solidFill>
                <a:effectLst/>
                <a:uLnTx/>
                <a:uFillTx/>
                <a:latin typeface="Segoe Sans Text" panose="020F0502020204030204"/>
                <a:ea typeface="+mn-ea"/>
                <a:cs typeface="+mn-cs"/>
              </a:rPr>
              <a:t>Glossary  Terms</a:t>
            </a:r>
          </a:p>
        </p:txBody>
      </p:sp>
      <p:sp>
        <p:nvSpPr>
          <p:cNvPr id="68" name="TextBox 67">
            <a:extLst>
              <a:ext uri="{FF2B5EF4-FFF2-40B4-BE49-F238E27FC236}">
                <a16:creationId xmlns:a16="http://schemas.microsoft.com/office/drawing/2014/main" id="{078A9F60-A98B-370C-84D1-AD45B93A7F7B}"/>
              </a:ext>
            </a:extLst>
          </p:cNvPr>
          <p:cNvSpPr txBox="1"/>
          <p:nvPr/>
        </p:nvSpPr>
        <p:spPr>
          <a:xfrm>
            <a:off x="3625546" y="5448224"/>
            <a:ext cx="1805685"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FFFFFF"/>
                </a:solidFill>
                <a:effectLst/>
                <a:uLnTx/>
                <a:uFillTx/>
                <a:latin typeface="Segoe Sans Text" panose="020F0502020204030204"/>
                <a:ea typeface="+mn-ea"/>
                <a:cs typeface="+mn-cs"/>
              </a:rPr>
              <a:t>Technical Domain</a:t>
            </a:r>
          </a:p>
        </p:txBody>
      </p:sp>
      <p:sp>
        <p:nvSpPr>
          <p:cNvPr id="69" name="Rectangle: Rounded Corners 68">
            <a:extLst>
              <a:ext uri="{FF2B5EF4-FFF2-40B4-BE49-F238E27FC236}">
                <a16:creationId xmlns:a16="http://schemas.microsoft.com/office/drawing/2014/main" id="{250CB7AD-8687-52FA-BF89-ED2E4AF8FAAF}"/>
              </a:ext>
            </a:extLst>
          </p:cNvPr>
          <p:cNvSpPr/>
          <p:nvPr/>
        </p:nvSpPr>
        <p:spPr>
          <a:xfrm>
            <a:off x="3700606" y="5836196"/>
            <a:ext cx="928349" cy="276999"/>
          </a:xfrm>
          <a:prstGeom prst="roundRect">
            <a:avLst/>
          </a:prstGeom>
          <a:noFill/>
          <a:ln w="12700" cap="flat" cmpd="sng" algn="ctr">
            <a:solidFill>
              <a:srgbClr val="FFFFFF"/>
            </a:solidFill>
            <a:prstDash val="dash"/>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rgbClr val="FFFFFF"/>
                </a:solidFill>
                <a:effectLst/>
                <a:uLnTx/>
                <a:uFillTx/>
                <a:latin typeface="Segoe Sans Text" panose="020F0502020204030204"/>
                <a:ea typeface="+mn-ea"/>
                <a:cs typeface="+mn-cs"/>
              </a:rPr>
              <a:t>Collection</a:t>
            </a:r>
          </a:p>
        </p:txBody>
      </p:sp>
      <p:sp>
        <p:nvSpPr>
          <p:cNvPr id="70" name="Rectangle: Rounded Corners 69">
            <a:extLst>
              <a:ext uri="{FF2B5EF4-FFF2-40B4-BE49-F238E27FC236}">
                <a16:creationId xmlns:a16="http://schemas.microsoft.com/office/drawing/2014/main" id="{C74AA274-1A55-4DE4-F13B-AE1A633E5BC2}"/>
              </a:ext>
            </a:extLst>
          </p:cNvPr>
          <p:cNvSpPr/>
          <p:nvPr/>
        </p:nvSpPr>
        <p:spPr>
          <a:xfrm>
            <a:off x="4763561" y="5836195"/>
            <a:ext cx="928349" cy="276999"/>
          </a:xfrm>
          <a:prstGeom prst="roundRect">
            <a:avLst/>
          </a:prstGeom>
          <a:noFill/>
          <a:ln w="12700" cap="flat" cmpd="sng" algn="ctr">
            <a:solidFill>
              <a:srgbClr val="FFFFFF"/>
            </a:solidFill>
            <a:prstDash val="dash"/>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rgbClr val="FFFFFF"/>
                </a:solidFill>
                <a:effectLst/>
                <a:uLnTx/>
                <a:uFillTx/>
                <a:latin typeface="Segoe Sans Text" panose="020F0502020204030204"/>
                <a:ea typeface="+mn-ea"/>
                <a:cs typeface="+mn-cs"/>
              </a:rPr>
              <a:t>Collection</a:t>
            </a:r>
          </a:p>
        </p:txBody>
      </p:sp>
      <p:sp>
        <p:nvSpPr>
          <p:cNvPr id="71" name="TextBox 70">
            <a:extLst>
              <a:ext uri="{FF2B5EF4-FFF2-40B4-BE49-F238E27FC236}">
                <a16:creationId xmlns:a16="http://schemas.microsoft.com/office/drawing/2014/main" id="{87894350-04B6-5C1A-A35A-1EA259325329}"/>
              </a:ext>
            </a:extLst>
          </p:cNvPr>
          <p:cNvSpPr txBox="1"/>
          <p:nvPr/>
        </p:nvSpPr>
        <p:spPr>
          <a:xfrm>
            <a:off x="5921380" y="5472808"/>
            <a:ext cx="1805685"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FFFFFF"/>
                </a:solidFill>
                <a:effectLst/>
                <a:uLnTx/>
                <a:uFillTx/>
                <a:latin typeface="Segoe Sans Text" panose="020F0502020204030204"/>
                <a:ea typeface="+mn-ea"/>
                <a:cs typeface="+mn-cs"/>
              </a:rPr>
              <a:t>Technical Domain</a:t>
            </a:r>
          </a:p>
        </p:txBody>
      </p:sp>
      <p:sp>
        <p:nvSpPr>
          <p:cNvPr id="72" name="TextBox 71">
            <a:extLst>
              <a:ext uri="{FF2B5EF4-FFF2-40B4-BE49-F238E27FC236}">
                <a16:creationId xmlns:a16="http://schemas.microsoft.com/office/drawing/2014/main" id="{0A3889AB-5EC3-5108-8B7B-25FDF2951B8D}"/>
              </a:ext>
            </a:extLst>
          </p:cNvPr>
          <p:cNvSpPr txBox="1"/>
          <p:nvPr/>
        </p:nvSpPr>
        <p:spPr>
          <a:xfrm>
            <a:off x="8462569" y="5230556"/>
            <a:ext cx="3729431" cy="83099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1C1C1C"/>
                </a:solidFill>
                <a:effectLst/>
                <a:uLnTx/>
                <a:uFillTx/>
                <a:latin typeface="Segoe Sans Text" panose="020F0502020204030204"/>
                <a:ea typeface="+mn-ea"/>
                <a:cs typeface="+mn-cs"/>
              </a:rPr>
              <a:t>Technical Domains are Previously Purview “Accounts” and each tenant may have up to 5 technical domains.</a:t>
            </a:r>
          </a:p>
        </p:txBody>
      </p:sp>
      <p:cxnSp>
        <p:nvCxnSpPr>
          <p:cNvPr id="73" name="Straight Arrow Connector 72">
            <a:extLst>
              <a:ext uri="{FF2B5EF4-FFF2-40B4-BE49-F238E27FC236}">
                <a16:creationId xmlns:a16="http://schemas.microsoft.com/office/drawing/2014/main" id="{FF3B32DA-8F4F-BDCD-E316-AA47AE32F0D8}"/>
              </a:ext>
            </a:extLst>
          </p:cNvPr>
          <p:cNvCxnSpPr>
            <a:cxnSpLocks/>
            <a:stCxn id="72" idx="1"/>
          </p:cNvCxnSpPr>
          <p:nvPr/>
        </p:nvCxnSpPr>
        <p:spPr>
          <a:xfrm flipH="1">
            <a:off x="7389628" y="5646055"/>
            <a:ext cx="1072941" cy="0"/>
          </a:xfrm>
          <a:prstGeom prst="straightConnector1">
            <a:avLst/>
          </a:prstGeom>
          <a:noFill/>
          <a:ln w="6350" cap="flat" cmpd="sng" algn="ctr">
            <a:solidFill>
              <a:srgbClr val="FFFFFF"/>
            </a:solidFill>
            <a:prstDash val="solid"/>
            <a:miter lim="800000"/>
            <a:tailEnd type="triangle"/>
          </a:ln>
          <a:effectLst/>
        </p:spPr>
      </p:cxnSp>
      <p:sp>
        <p:nvSpPr>
          <p:cNvPr id="74" name="Title 1">
            <a:extLst>
              <a:ext uri="{FF2B5EF4-FFF2-40B4-BE49-F238E27FC236}">
                <a16:creationId xmlns:a16="http://schemas.microsoft.com/office/drawing/2014/main" id="{71318469-368E-5133-9BB4-8CADBFE8544C}"/>
              </a:ext>
            </a:extLst>
          </p:cNvPr>
          <p:cNvSpPr txBox="1">
            <a:spLocks/>
          </p:cNvSpPr>
          <p:nvPr/>
        </p:nvSpPr>
        <p:spPr>
          <a:xfrm>
            <a:off x="365268" y="123166"/>
            <a:ext cx="11064240" cy="429586"/>
          </a:xfrm>
          <a:prstGeom prst="rect">
            <a:avLst/>
          </a:prstGeom>
        </p:spPr>
        <p:txBody>
          <a:bodyPr vert="horz" lIns="0" tIns="0" rIns="0" bIns="0" rtlCol="0" anchor="t">
            <a:noAutofit/>
          </a:bodyPr>
          <a:lstStyle>
            <a:lvl1pPr algn="l" defTabSz="914400" rtl="0" eaLnBrk="1" latinLnBrk="0" hangingPunct="1">
              <a:lnSpc>
                <a:spcPct val="90000"/>
              </a:lnSpc>
              <a:spcBef>
                <a:spcPct val="0"/>
              </a:spcBef>
              <a:buNone/>
              <a:defRPr sz="3200" b="0" i="0" kern="1200">
                <a:solidFill>
                  <a:schemeClr val="tx2"/>
                </a:solidFill>
                <a:latin typeface="+mj-lt"/>
                <a:ea typeface="+mj-ea"/>
                <a:cs typeface="Segoe Sans Display" pitchFamily="2"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en-US" sz="3300" spc="-21">
                <a:ln w="3175">
                  <a:noFill/>
                </a:ln>
                <a:gradFill>
                  <a:gsLst>
                    <a:gs pos="100000">
                      <a:srgbClr val="0078D4"/>
                    </a:gs>
                    <a:gs pos="0">
                      <a:srgbClr val="2A446F"/>
                    </a:gs>
                  </a:gsLst>
                  <a:lin ang="2700000" scaled="0"/>
                </a:gradFill>
                <a:latin typeface="Segoe UI" panose="020B0502040204020203" pitchFamily="34" charset="0"/>
                <a:ea typeface="+mn-ea"/>
                <a:cs typeface="Segoe UI" pitchFamily="34" charset="0"/>
              </a:rPr>
              <a:t>The Purview Data Map</a:t>
            </a:r>
          </a:p>
        </p:txBody>
      </p:sp>
      <p:sp>
        <p:nvSpPr>
          <p:cNvPr id="75" name="Rectangle: Rounded Corners 74">
            <a:extLst>
              <a:ext uri="{FF2B5EF4-FFF2-40B4-BE49-F238E27FC236}">
                <a16:creationId xmlns:a16="http://schemas.microsoft.com/office/drawing/2014/main" id="{9C488A02-DBFF-C854-AAE3-1ADBAF40C8BC}"/>
              </a:ext>
            </a:extLst>
          </p:cNvPr>
          <p:cNvSpPr/>
          <p:nvPr/>
        </p:nvSpPr>
        <p:spPr>
          <a:xfrm>
            <a:off x="3625546" y="1806948"/>
            <a:ext cx="905011" cy="602892"/>
          </a:xfrm>
          <a:prstGeom prst="roundRect">
            <a:avLst/>
          </a:prstGeom>
          <a:noFill/>
          <a:ln w="12700" cap="flat" cmpd="sng" algn="ctr">
            <a:solidFill>
              <a:srgbClr val="FFFFFF"/>
            </a:solidFill>
            <a:prstDash val="dash"/>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rgbClr val="FFFFFF"/>
                </a:solidFill>
                <a:effectLst/>
                <a:uLnTx/>
                <a:uFillTx/>
                <a:latin typeface="Segoe Sans Text" panose="020F0502020204030204"/>
                <a:ea typeface="+mn-ea"/>
                <a:cs typeface="+mn-cs"/>
              </a:rPr>
              <a:t>Critical Data Elements</a:t>
            </a:r>
          </a:p>
        </p:txBody>
      </p:sp>
      <p:sp>
        <p:nvSpPr>
          <p:cNvPr id="76" name="Rectangle: Rounded Corners 75">
            <a:extLst>
              <a:ext uri="{FF2B5EF4-FFF2-40B4-BE49-F238E27FC236}">
                <a16:creationId xmlns:a16="http://schemas.microsoft.com/office/drawing/2014/main" id="{3A855927-B578-A154-2F21-101CFF1BA649}"/>
              </a:ext>
            </a:extLst>
          </p:cNvPr>
          <p:cNvSpPr/>
          <p:nvPr/>
        </p:nvSpPr>
        <p:spPr>
          <a:xfrm>
            <a:off x="4651873" y="1801620"/>
            <a:ext cx="905011" cy="595342"/>
          </a:xfrm>
          <a:prstGeom prst="roundRect">
            <a:avLst/>
          </a:prstGeom>
          <a:noFill/>
          <a:ln w="12700" cap="flat" cmpd="sng" algn="ctr">
            <a:solidFill>
              <a:srgbClr val="FFFFFF"/>
            </a:solidFill>
            <a:prstDash val="dash"/>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rgbClr val="FFFFFF"/>
                </a:solidFill>
                <a:effectLst/>
                <a:uLnTx/>
                <a:uFillTx/>
                <a:latin typeface="Segoe Sans Text" panose="020F0502020204030204"/>
                <a:ea typeface="+mn-ea"/>
                <a:cs typeface="+mn-cs"/>
              </a:rPr>
              <a:t>Glossary  Terms</a:t>
            </a:r>
          </a:p>
        </p:txBody>
      </p:sp>
      <p:sp>
        <p:nvSpPr>
          <p:cNvPr id="77" name="Rectangle: Rounded Corners 76">
            <a:extLst>
              <a:ext uri="{FF2B5EF4-FFF2-40B4-BE49-F238E27FC236}">
                <a16:creationId xmlns:a16="http://schemas.microsoft.com/office/drawing/2014/main" id="{3E70F505-23DA-C927-5784-D87E73B65B82}"/>
              </a:ext>
            </a:extLst>
          </p:cNvPr>
          <p:cNvSpPr/>
          <p:nvPr/>
        </p:nvSpPr>
        <p:spPr>
          <a:xfrm>
            <a:off x="6077117" y="5839973"/>
            <a:ext cx="928349" cy="276999"/>
          </a:xfrm>
          <a:prstGeom prst="roundRect">
            <a:avLst/>
          </a:prstGeom>
          <a:noFill/>
          <a:ln w="12700" cap="flat" cmpd="sng" algn="ctr">
            <a:solidFill>
              <a:srgbClr val="FFFFFF"/>
            </a:solidFill>
            <a:prstDash val="dash"/>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rgbClr val="FFFFFF"/>
                </a:solidFill>
                <a:effectLst/>
                <a:uLnTx/>
                <a:uFillTx/>
                <a:latin typeface="Segoe Sans Text" panose="020F0502020204030204"/>
                <a:ea typeface="+mn-ea"/>
                <a:cs typeface="+mn-cs"/>
              </a:rPr>
              <a:t>Collection</a:t>
            </a:r>
          </a:p>
        </p:txBody>
      </p:sp>
      <p:sp>
        <p:nvSpPr>
          <p:cNvPr id="2" name="Rectangle 1">
            <a:extLst>
              <a:ext uri="{FF2B5EF4-FFF2-40B4-BE49-F238E27FC236}">
                <a16:creationId xmlns:a16="http://schemas.microsoft.com/office/drawing/2014/main" id="{15BBC8E1-FDD8-69B2-63C9-5268E29489B9}"/>
              </a:ext>
            </a:extLst>
          </p:cNvPr>
          <p:cNvSpPr/>
          <p:nvPr/>
        </p:nvSpPr>
        <p:spPr bwMode="auto">
          <a:xfrm>
            <a:off x="207034" y="5230556"/>
            <a:ext cx="11865011" cy="1415433"/>
          </a:xfrm>
          <a:prstGeom prst="rect">
            <a:avLst/>
          </a:prstGeom>
          <a:noFill/>
          <a:ln w="66675">
            <a:solidFill>
              <a:srgbClr val="F4364C"/>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GB" sz="2000" err="1">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31058176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C6D59C-D916-14F7-B13C-AD352D0A8D4C}"/>
              </a:ext>
            </a:extLst>
          </p:cNvPr>
          <p:cNvSpPr>
            <a:spLocks noGrp="1"/>
          </p:cNvSpPr>
          <p:nvPr>
            <p:ph type="title"/>
          </p:nvPr>
        </p:nvSpPr>
        <p:spPr>
          <a:xfrm>
            <a:off x="563880" y="503396"/>
            <a:ext cx="11064240" cy="724535"/>
          </a:xfrm>
        </p:spPr>
        <p:txBody>
          <a:bodyPr anchor="t">
            <a:normAutofit/>
          </a:bodyPr>
          <a:lstStyle/>
          <a:p>
            <a:r>
              <a:rPr lang="en-GB" dirty="0"/>
              <a:t>Understanding Data Lineage</a:t>
            </a:r>
          </a:p>
        </p:txBody>
      </p:sp>
      <p:sp>
        <p:nvSpPr>
          <p:cNvPr id="9223" name="Text Placeholder 2">
            <a:extLst>
              <a:ext uri="{FF2B5EF4-FFF2-40B4-BE49-F238E27FC236}">
                <a16:creationId xmlns:a16="http://schemas.microsoft.com/office/drawing/2014/main" id="{C1CEB058-10B7-8B04-C84B-B9D1330FEA9C}"/>
              </a:ext>
            </a:extLst>
          </p:cNvPr>
          <p:cNvSpPr>
            <a:spLocks noGrp="1"/>
          </p:cNvSpPr>
          <p:nvPr>
            <p:ph type="body" sz="quarter" idx="26"/>
          </p:nvPr>
        </p:nvSpPr>
        <p:spPr>
          <a:xfrm>
            <a:off x="7449820" y="1403746"/>
            <a:ext cx="4178300" cy="4732338"/>
          </a:xfrm>
        </p:spPr>
        <p:txBody>
          <a:bodyPr>
            <a:normAutofit lnSpcReduction="10000"/>
          </a:bodyPr>
          <a:lstStyle/>
          <a:p>
            <a:r>
              <a:rPr lang="en-GB" dirty="0"/>
              <a:t>Data Lineage represents the lifecycle of an organization's data</a:t>
            </a:r>
          </a:p>
          <a:p>
            <a:r>
              <a:rPr lang="en-GB" dirty="0"/>
              <a:t>Is important for troubleshooting data pipelines, data quality analysis, compliance, and impact analysis</a:t>
            </a:r>
          </a:p>
          <a:p>
            <a:r>
              <a:rPr lang="en-US" dirty="0"/>
              <a:t>Types of Lineage:</a:t>
            </a:r>
          </a:p>
          <a:p>
            <a:pPr lvl="1"/>
            <a:r>
              <a:rPr lang="en-US" dirty="0"/>
              <a:t>Entity (or asset) Lineage</a:t>
            </a:r>
          </a:p>
          <a:p>
            <a:pPr lvl="1"/>
            <a:r>
              <a:rPr lang="en-US" dirty="0"/>
              <a:t>Column-level (or attribute) lineage</a:t>
            </a:r>
          </a:p>
        </p:txBody>
      </p:sp>
      <p:sp>
        <p:nvSpPr>
          <p:cNvPr id="3" name="Slide Number Placeholder 2">
            <a:extLst>
              <a:ext uri="{FF2B5EF4-FFF2-40B4-BE49-F238E27FC236}">
                <a16:creationId xmlns:a16="http://schemas.microsoft.com/office/drawing/2014/main" id="{8DB30F1A-B323-12E1-B4C4-38891B98DB07}"/>
              </a:ext>
            </a:extLst>
          </p:cNvPr>
          <p:cNvSpPr>
            <a:spLocks noGrp="1"/>
          </p:cNvSpPr>
          <p:nvPr>
            <p:ph type="sldNum" sz="quarter" idx="28"/>
          </p:nvPr>
        </p:nvSpPr>
        <p:spPr>
          <a:xfrm>
            <a:off x="563563" y="6311900"/>
            <a:ext cx="399288" cy="365125"/>
          </a:xfrm>
        </p:spPr>
        <p:txBody>
          <a:bodyPr anchor="ctr">
            <a:normAutofit/>
          </a:bodyPr>
          <a:lstStyle/>
          <a:p>
            <a:pPr>
              <a:spcAft>
                <a:spcPts val="600"/>
              </a:spcAft>
            </a:pPr>
            <a:fld id="{B1356FBF-028C-F74E-A7B4-9B8ED246DD1B}" type="slidenum">
              <a:rPr lang="en-US" smtClean="0"/>
              <a:pPr>
                <a:spcAft>
                  <a:spcPts val="600"/>
                </a:spcAft>
              </a:pPr>
              <a:t>20</a:t>
            </a:fld>
            <a:endParaRPr lang="en-US"/>
          </a:p>
        </p:txBody>
      </p:sp>
      <p:pic>
        <p:nvPicPr>
          <p:cNvPr id="9218" name="Picture 2" descr="Asset Lineage">
            <a:extLst>
              <a:ext uri="{FF2B5EF4-FFF2-40B4-BE49-F238E27FC236}">
                <a16:creationId xmlns:a16="http://schemas.microsoft.com/office/drawing/2014/main" id="{897E7334-9E6E-2CFC-87E6-D7EA9928B78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18290" r="3854" b="-2"/>
          <a:stretch/>
        </p:blipFill>
        <p:spPr bwMode="auto">
          <a:xfrm>
            <a:off x="-171981" y="1671872"/>
            <a:ext cx="7175500" cy="4032250"/>
          </a:xfrm>
          <a:prstGeom prst="rect">
            <a:avLst/>
          </a:prstGeom>
          <a:solidFill>
            <a:srgbClr val="FFFFFF"/>
          </a:solidFill>
        </p:spPr>
      </p:pic>
    </p:spTree>
    <p:extLst>
      <p:ext uri="{BB962C8B-B14F-4D97-AF65-F5344CB8AC3E}">
        <p14:creationId xmlns:p14="http://schemas.microsoft.com/office/powerpoint/2010/main" val="31244991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81D5164C-FC02-2FD9-AF10-18E8414278B6}"/>
            </a:ext>
          </a:extLst>
        </p:cNvPr>
        <p:cNvGrpSpPr/>
        <p:nvPr/>
      </p:nvGrpSpPr>
      <p:grpSpPr>
        <a:xfrm>
          <a:off x="0" y="0"/>
          <a:ext cx="0" cy="0"/>
          <a:chOff x="0" y="0"/>
          <a:chExt cx="0" cy="0"/>
        </a:xfrm>
      </p:grpSpPr>
      <p:sp>
        <p:nvSpPr>
          <p:cNvPr id="53" name="Slide Number Placeholder 2">
            <a:extLst>
              <a:ext uri="{FF2B5EF4-FFF2-40B4-BE49-F238E27FC236}">
                <a16:creationId xmlns:a16="http://schemas.microsoft.com/office/drawing/2014/main" id="{607CD55E-2684-4098-D966-A65432958F68}"/>
              </a:ext>
            </a:extLst>
          </p:cNvPr>
          <p:cNvSpPr txBox="1">
            <a:spLocks/>
          </p:cNvSpPr>
          <p:nvPr/>
        </p:nvSpPr>
        <p:spPr>
          <a:xfrm>
            <a:off x="563563" y="6311900"/>
            <a:ext cx="399288" cy="365125"/>
          </a:xfrm>
          <a:prstGeom prst="rect">
            <a:avLst/>
          </a:prstGeom>
        </p:spPr>
        <p:txBody>
          <a:bodyPr vert="horz" lIns="91440" tIns="45720" rIns="91440" bIns="45720" rtlCol="0" anchor="ctr"/>
          <a:lstStyle>
            <a:defPPr>
              <a:defRPr lang="en-US"/>
            </a:defPPr>
            <a:lvl1pPr marL="0" algn="l" defTabSz="914400" rtl="0" eaLnBrk="1" latinLnBrk="0" hangingPunct="1">
              <a:defRPr sz="800" b="0" i="0" kern="1200">
                <a:solidFill>
                  <a:schemeClr val="tx1"/>
                </a:solidFill>
                <a:latin typeface="Segoe Sans Small Semilight" pitchFamily="2" charset="0"/>
                <a:ea typeface="+mn-ea"/>
                <a:cs typeface="Segoe Sans Small Semilight" pitchFamily="2"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fld id="{B1356FBF-028C-F74E-A7B4-9B8ED246DD1B}" type="slidenum">
              <a:rPr kumimoji="0" lang="en-US" sz="800" b="0" i="0" u="none" strike="noStrike" kern="1200" cap="none" spc="0" normalizeH="0" baseline="0" noProof="0" smtClean="0">
                <a:ln>
                  <a:noFill/>
                </a:ln>
                <a:solidFill>
                  <a:srgbClr val="1C1C1C"/>
                </a:solidFill>
                <a:effectLst/>
                <a:uLnTx/>
                <a:uFillTx/>
                <a:latin typeface="Segoe Sans Small Semilight" pitchFamily="2" charset="0"/>
                <a:ea typeface="+mn-ea"/>
                <a:cs typeface="Segoe Sans Small Semilight" pitchFamily="2" charset="0"/>
              </a:rPr>
              <a:pPr marL="0" marR="0" lvl="0" indent="0" algn="l" defTabSz="914400" rtl="0" eaLnBrk="1" fontAlgn="auto" latinLnBrk="0" hangingPunct="1">
                <a:lnSpc>
                  <a:spcPct val="100000"/>
                </a:lnSpc>
                <a:spcBef>
                  <a:spcPts val="0"/>
                </a:spcBef>
                <a:spcAft>
                  <a:spcPts val="0"/>
                </a:spcAft>
                <a:buClrTx/>
                <a:buSzTx/>
                <a:buFontTx/>
                <a:buNone/>
                <a:tabLst/>
                <a:defRPr/>
              </a:pPr>
              <a:t>21</a:t>
            </a:fld>
            <a:endParaRPr kumimoji="0" lang="en-US" sz="800" b="0" i="0" u="none" strike="noStrike" kern="1200" cap="none" spc="0" normalizeH="0" baseline="0" noProof="0">
              <a:ln>
                <a:noFill/>
              </a:ln>
              <a:solidFill>
                <a:srgbClr val="1C1C1C"/>
              </a:solidFill>
              <a:effectLst/>
              <a:uLnTx/>
              <a:uFillTx/>
              <a:latin typeface="Segoe Sans Small Semilight" pitchFamily="2" charset="0"/>
              <a:ea typeface="+mn-ea"/>
              <a:cs typeface="Segoe Sans Small Semilight" pitchFamily="2" charset="0"/>
            </a:endParaRPr>
          </a:p>
        </p:txBody>
      </p:sp>
      <p:sp>
        <p:nvSpPr>
          <p:cNvPr id="54" name="Rectangle: Rounded Corners 53">
            <a:extLst>
              <a:ext uri="{FF2B5EF4-FFF2-40B4-BE49-F238E27FC236}">
                <a16:creationId xmlns:a16="http://schemas.microsoft.com/office/drawing/2014/main" id="{CCD9CCB8-E4F9-949D-00EE-D656BF897103}"/>
              </a:ext>
            </a:extLst>
          </p:cNvPr>
          <p:cNvSpPr/>
          <p:nvPr/>
        </p:nvSpPr>
        <p:spPr>
          <a:xfrm>
            <a:off x="5614332" y="2103991"/>
            <a:ext cx="1486327" cy="468630"/>
          </a:xfrm>
          <a:prstGeom prst="roundRect">
            <a:avLst/>
          </a:prstGeom>
          <a:solidFill>
            <a:srgbClr val="419FD7"/>
          </a:solidFill>
          <a:ln w="12700" cap="flat" cmpd="sng" algn="ctr">
            <a:solidFill>
              <a:srgbClr val="419FD7">
                <a:shade val="15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IN" sz="1400" b="0" i="0" u="none" strike="noStrike" kern="0" cap="none" spc="0" normalizeH="0" baseline="0" noProof="0">
                <a:ln>
                  <a:noFill/>
                </a:ln>
                <a:solidFill>
                  <a:srgbClr val="000000"/>
                </a:solidFill>
                <a:effectLst/>
                <a:uLnTx/>
                <a:uFillTx/>
                <a:latin typeface="Calibri"/>
                <a:ea typeface="+mn-ea"/>
                <a:cs typeface="+mn-cs"/>
                <a:sym typeface="Arial"/>
              </a:rPr>
              <a:t>Dev/Test</a:t>
            </a:r>
          </a:p>
        </p:txBody>
      </p:sp>
      <p:sp>
        <p:nvSpPr>
          <p:cNvPr id="55" name="Rectangle: Rounded Corners 54">
            <a:extLst>
              <a:ext uri="{FF2B5EF4-FFF2-40B4-BE49-F238E27FC236}">
                <a16:creationId xmlns:a16="http://schemas.microsoft.com/office/drawing/2014/main" id="{C996729C-2F70-7E93-58E0-36789758C03D}"/>
              </a:ext>
            </a:extLst>
          </p:cNvPr>
          <p:cNvSpPr/>
          <p:nvPr/>
        </p:nvSpPr>
        <p:spPr>
          <a:xfrm>
            <a:off x="8119261" y="2110878"/>
            <a:ext cx="1916430" cy="468630"/>
          </a:xfrm>
          <a:prstGeom prst="roundRect">
            <a:avLst/>
          </a:prstGeom>
          <a:solidFill>
            <a:srgbClr val="419FD7"/>
          </a:solidFill>
          <a:ln w="12700" cap="flat" cmpd="sng" algn="ctr">
            <a:solidFill>
              <a:srgbClr val="419FD7">
                <a:shade val="15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IN" sz="1400" b="0" i="0" u="none" strike="noStrike" kern="0" cap="none" spc="0" normalizeH="0" baseline="0" noProof="0">
                <a:ln>
                  <a:noFill/>
                </a:ln>
                <a:solidFill>
                  <a:srgbClr val="000000"/>
                </a:solidFill>
                <a:effectLst/>
                <a:uLnTx/>
                <a:uFillTx/>
                <a:latin typeface="Calibri"/>
                <a:ea typeface="+mn-ea"/>
                <a:cs typeface="+mn-cs"/>
                <a:sym typeface="Arial"/>
              </a:rPr>
              <a:t>Pre-Prod</a:t>
            </a:r>
          </a:p>
        </p:txBody>
      </p:sp>
      <p:sp>
        <p:nvSpPr>
          <p:cNvPr id="56" name="Rectangle: Rounded Corners 55">
            <a:extLst>
              <a:ext uri="{FF2B5EF4-FFF2-40B4-BE49-F238E27FC236}">
                <a16:creationId xmlns:a16="http://schemas.microsoft.com/office/drawing/2014/main" id="{E6035D20-24BD-B9C0-2665-3CBB2CEB188D}"/>
              </a:ext>
            </a:extLst>
          </p:cNvPr>
          <p:cNvSpPr/>
          <p:nvPr/>
        </p:nvSpPr>
        <p:spPr>
          <a:xfrm>
            <a:off x="2673585" y="2110007"/>
            <a:ext cx="1916430" cy="468630"/>
          </a:xfrm>
          <a:prstGeom prst="roundRect">
            <a:avLst/>
          </a:prstGeom>
          <a:solidFill>
            <a:srgbClr val="419FD7"/>
          </a:solidFill>
          <a:ln w="12700" cap="flat" cmpd="sng" algn="ctr">
            <a:solidFill>
              <a:srgbClr val="419FD7">
                <a:shade val="15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IN" sz="1400" b="0" i="0" u="none" strike="noStrike" kern="0" cap="none" spc="0" normalizeH="0" baseline="0" noProof="0">
                <a:ln>
                  <a:noFill/>
                </a:ln>
                <a:solidFill>
                  <a:srgbClr val="000000"/>
                </a:solidFill>
                <a:effectLst/>
                <a:uLnTx/>
                <a:uFillTx/>
                <a:latin typeface="Calibri"/>
                <a:ea typeface="+mn-ea"/>
                <a:cs typeface="+mn-cs"/>
                <a:sym typeface="Arial"/>
              </a:rPr>
              <a:t>Prod Domain (default)</a:t>
            </a:r>
          </a:p>
        </p:txBody>
      </p:sp>
      <p:sp>
        <p:nvSpPr>
          <p:cNvPr id="57" name="Rectangle: Rounded Corners 56">
            <a:extLst>
              <a:ext uri="{FF2B5EF4-FFF2-40B4-BE49-F238E27FC236}">
                <a16:creationId xmlns:a16="http://schemas.microsoft.com/office/drawing/2014/main" id="{070AF3AB-9FA8-B413-3940-91C795B78464}"/>
              </a:ext>
            </a:extLst>
          </p:cNvPr>
          <p:cNvSpPr/>
          <p:nvPr/>
        </p:nvSpPr>
        <p:spPr>
          <a:xfrm>
            <a:off x="2543389" y="3274150"/>
            <a:ext cx="2021205" cy="468630"/>
          </a:xfrm>
          <a:prstGeom prst="roundRect">
            <a:avLst/>
          </a:prstGeom>
          <a:solidFill>
            <a:srgbClr val="419FD7"/>
          </a:solidFill>
          <a:ln w="19050" cap="flat" cmpd="sng" algn="ctr">
            <a:solidFill>
              <a:srgbClr val="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IN" sz="1400" b="0" i="0" u="none" strike="noStrike" kern="0" cap="none" spc="0" normalizeH="0" baseline="0" noProof="0" dirty="0">
                <a:ln>
                  <a:noFill/>
                </a:ln>
                <a:solidFill>
                  <a:srgbClr val="000000"/>
                </a:solidFill>
                <a:effectLst/>
                <a:uLnTx/>
                <a:uFillTx/>
                <a:latin typeface="Calibri"/>
                <a:ea typeface="+mn-ea"/>
                <a:cs typeface="+mn-cs"/>
                <a:sym typeface="Arial"/>
              </a:rPr>
              <a:t>On Prem Operational</a:t>
            </a:r>
          </a:p>
        </p:txBody>
      </p:sp>
      <p:sp>
        <p:nvSpPr>
          <p:cNvPr id="58" name="Rectangle: Rounded Corners 57">
            <a:extLst>
              <a:ext uri="{FF2B5EF4-FFF2-40B4-BE49-F238E27FC236}">
                <a16:creationId xmlns:a16="http://schemas.microsoft.com/office/drawing/2014/main" id="{E4B746D6-5474-F06D-5A72-1C2F00CFF795}"/>
              </a:ext>
            </a:extLst>
          </p:cNvPr>
          <p:cNvSpPr/>
          <p:nvPr/>
        </p:nvSpPr>
        <p:spPr>
          <a:xfrm>
            <a:off x="5124699" y="3273319"/>
            <a:ext cx="1916430" cy="468630"/>
          </a:xfrm>
          <a:prstGeom prst="roundRect">
            <a:avLst/>
          </a:prstGeom>
          <a:solidFill>
            <a:srgbClr val="419FD7"/>
          </a:solidFill>
          <a:ln w="19050" cap="flat" cmpd="sng" algn="ctr">
            <a:solidFill>
              <a:srgbClr val="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IN" sz="1400" b="0" i="0" u="none" strike="noStrike" kern="0" cap="none" spc="0" normalizeH="0" baseline="0" noProof="0" dirty="0">
                <a:ln>
                  <a:noFill/>
                </a:ln>
                <a:solidFill>
                  <a:srgbClr val="000000"/>
                </a:solidFill>
                <a:effectLst/>
                <a:uLnTx/>
                <a:uFillTx/>
                <a:latin typeface="Calibri"/>
                <a:ea typeface="+mn-ea"/>
                <a:cs typeface="+mn-cs"/>
                <a:sym typeface="Arial"/>
              </a:rPr>
              <a:t>Cloud Operational</a:t>
            </a:r>
          </a:p>
        </p:txBody>
      </p:sp>
      <p:sp>
        <p:nvSpPr>
          <p:cNvPr id="59" name="Rectangle: Rounded Corners 58">
            <a:extLst>
              <a:ext uri="{FF2B5EF4-FFF2-40B4-BE49-F238E27FC236}">
                <a16:creationId xmlns:a16="http://schemas.microsoft.com/office/drawing/2014/main" id="{47626ADB-1226-995A-D7D3-0C9306146B7B}"/>
              </a:ext>
            </a:extLst>
          </p:cNvPr>
          <p:cNvSpPr/>
          <p:nvPr/>
        </p:nvSpPr>
        <p:spPr>
          <a:xfrm>
            <a:off x="7599110" y="3273319"/>
            <a:ext cx="1916430" cy="468630"/>
          </a:xfrm>
          <a:prstGeom prst="roundRect">
            <a:avLst/>
          </a:prstGeom>
          <a:solidFill>
            <a:srgbClr val="419FD7"/>
          </a:solidFill>
          <a:ln w="19050" cap="flat" cmpd="sng" algn="ctr">
            <a:solidFill>
              <a:srgbClr val="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IN" sz="1400" b="0" i="0" u="none" strike="noStrike" kern="0" cap="none" spc="0" normalizeH="0" baseline="0" noProof="0">
                <a:ln>
                  <a:noFill/>
                </a:ln>
                <a:solidFill>
                  <a:srgbClr val="000000"/>
                </a:solidFill>
                <a:effectLst/>
                <a:uLnTx/>
                <a:uFillTx/>
                <a:latin typeface="Calibri"/>
                <a:ea typeface="+mn-ea"/>
                <a:cs typeface="+mn-cs"/>
                <a:sym typeface="Arial"/>
              </a:rPr>
              <a:t>Cloud Analytical</a:t>
            </a:r>
          </a:p>
        </p:txBody>
      </p:sp>
      <p:cxnSp>
        <p:nvCxnSpPr>
          <p:cNvPr id="60" name="Straight Arrow Connector 59">
            <a:extLst>
              <a:ext uri="{FF2B5EF4-FFF2-40B4-BE49-F238E27FC236}">
                <a16:creationId xmlns:a16="http://schemas.microsoft.com/office/drawing/2014/main" id="{F9571672-259E-3710-1E37-82494F603449}"/>
              </a:ext>
            </a:extLst>
          </p:cNvPr>
          <p:cNvCxnSpPr>
            <a:stCxn id="56" idx="2"/>
            <a:endCxn id="57" idx="0"/>
          </p:cNvCxnSpPr>
          <p:nvPr/>
        </p:nvCxnSpPr>
        <p:spPr>
          <a:xfrm flipH="1">
            <a:off x="3553992" y="2578637"/>
            <a:ext cx="77808" cy="695513"/>
          </a:xfrm>
          <a:prstGeom prst="straightConnector1">
            <a:avLst/>
          </a:prstGeom>
          <a:noFill/>
          <a:ln w="6350" cap="flat" cmpd="sng" algn="ctr">
            <a:solidFill>
              <a:srgbClr val="0078D4"/>
            </a:solidFill>
            <a:prstDash val="solid"/>
            <a:miter lim="800000"/>
            <a:tailEnd type="triangle"/>
          </a:ln>
          <a:effectLst/>
        </p:spPr>
      </p:cxnSp>
      <p:cxnSp>
        <p:nvCxnSpPr>
          <p:cNvPr id="61" name="Straight Arrow Connector 60">
            <a:extLst>
              <a:ext uri="{FF2B5EF4-FFF2-40B4-BE49-F238E27FC236}">
                <a16:creationId xmlns:a16="http://schemas.microsoft.com/office/drawing/2014/main" id="{125D1770-9E24-8498-025D-DECB7771402C}"/>
              </a:ext>
            </a:extLst>
          </p:cNvPr>
          <p:cNvCxnSpPr>
            <a:cxnSpLocks/>
            <a:stCxn id="56" idx="2"/>
            <a:endCxn id="58" idx="0"/>
          </p:cNvCxnSpPr>
          <p:nvPr/>
        </p:nvCxnSpPr>
        <p:spPr>
          <a:xfrm>
            <a:off x="3631800" y="2578637"/>
            <a:ext cx="2451114" cy="694682"/>
          </a:xfrm>
          <a:prstGeom prst="straightConnector1">
            <a:avLst/>
          </a:prstGeom>
          <a:noFill/>
          <a:ln w="6350" cap="flat" cmpd="sng" algn="ctr">
            <a:solidFill>
              <a:srgbClr val="0078D4"/>
            </a:solidFill>
            <a:prstDash val="solid"/>
            <a:miter lim="800000"/>
            <a:tailEnd type="triangle"/>
          </a:ln>
          <a:effectLst/>
        </p:spPr>
      </p:cxnSp>
      <p:cxnSp>
        <p:nvCxnSpPr>
          <p:cNvPr id="62" name="Straight Arrow Connector 61">
            <a:extLst>
              <a:ext uri="{FF2B5EF4-FFF2-40B4-BE49-F238E27FC236}">
                <a16:creationId xmlns:a16="http://schemas.microsoft.com/office/drawing/2014/main" id="{867167BC-A085-1E63-1555-8144F8C152EE}"/>
              </a:ext>
            </a:extLst>
          </p:cNvPr>
          <p:cNvCxnSpPr>
            <a:stCxn id="56" idx="2"/>
            <a:endCxn id="59" idx="0"/>
          </p:cNvCxnSpPr>
          <p:nvPr/>
        </p:nvCxnSpPr>
        <p:spPr>
          <a:xfrm>
            <a:off x="3631800" y="2578637"/>
            <a:ext cx="4925525" cy="694682"/>
          </a:xfrm>
          <a:prstGeom prst="straightConnector1">
            <a:avLst/>
          </a:prstGeom>
          <a:noFill/>
          <a:ln w="6350" cap="flat" cmpd="sng" algn="ctr">
            <a:solidFill>
              <a:srgbClr val="0078D4"/>
            </a:solidFill>
            <a:prstDash val="solid"/>
            <a:miter lim="800000"/>
            <a:tailEnd type="triangle"/>
          </a:ln>
          <a:effectLst/>
        </p:spPr>
      </p:cxnSp>
      <p:sp>
        <p:nvSpPr>
          <p:cNvPr id="63" name="Subtitle 2">
            <a:extLst>
              <a:ext uri="{FF2B5EF4-FFF2-40B4-BE49-F238E27FC236}">
                <a16:creationId xmlns:a16="http://schemas.microsoft.com/office/drawing/2014/main" id="{752F40C6-42B6-4D4C-9043-C337B3E32487}"/>
              </a:ext>
            </a:extLst>
          </p:cNvPr>
          <p:cNvSpPr txBox="1">
            <a:spLocks/>
          </p:cNvSpPr>
          <p:nvPr/>
        </p:nvSpPr>
        <p:spPr>
          <a:xfrm>
            <a:off x="2710311" y="4785584"/>
            <a:ext cx="747740" cy="279850"/>
          </a:xfrm>
          <a:prstGeom prst="rect">
            <a:avLst/>
          </a:prstGeom>
          <a:gradFill rotWithShape="1">
            <a:gsLst>
              <a:gs pos="0">
                <a:srgbClr val="419FD7">
                  <a:lumMod val="110000"/>
                  <a:satMod val="105000"/>
                  <a:tint val="67000"/>
                </a:srgbClr>
              </a:gs>
              <a:gs pos="50000">
                <a:srgbClr val="419FD7">
                  <a:lumMod val="105000"/>
                  <a:satMod val="103000"/>
                  <a:tint val="73000"/>
                </a:srgbClr>
              </a:gs>
              <a:gs pos="100000">
                <a:srgbClr val="419FD7">
                  <a:lumMod val="105000"/>
                  <a:satMod val="109000"/>
                  <a:tint val="81000"/>
                </a:srgbClr>
              </a:gs>
            </a:gsLst>
            <a:lin ang="5400000" scaled="0"/>
          </a:gradFill>
          <a:ln w="6350" cap="flat" cmpd="sng" algn="ctr">
            <a:solidFill>
              <a:srgbClr val="419FD7"/>
            </a:solidFill>
            <a:prstDash val="solid"/>
            <a:miter lim="800000"/>
          </a:ln>
          <a:effectLst/>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
                <a:srgbClr val="000000"/>
              </a:buClr>
              <a:buSzTx/>
              <a:buFont typeface="Arial" panose="020B0604020202020204" pitchFamily="34" charset="0"/>
              <a:buNone/>
              <a:tabLst/>
              <a:defRPr/>
            </a:pPr>
            <a:r>
              <a:rPr kumimoji="0" lang="en-IN" sz="1200" b="0" i="0" u="none" strike="noStrike" kern="1200" cap="none" spc="0" normalizeH="0" baseline="0" noProof="0">
                <a:ln>
                  <a:noFill/>
                </a:ln>
                <a:solidFill>
                  <a:srgbClr val="000000"/>
                </a:solidFill>
                <a:effectLst/>
                <a:uLnTx/>
                <a:uFillTx/>
                <a:latin typeface="Calibri"/>
                <a:ea typeface="+mn-ea"/>
                <a:cs typeface="+mn-cs"/>
                <a:sym typeface="Arial"/>
              </a:rPr>
              <a:t>A1</a:t>
            </a:r>
          </a:p>
        </p:txBody>
      </p:sp>
      <p:sp>
        <p:nvSpPr>
          <p:cNvPr id="64" name="Subtitle 2">
            <a:extLst>
              <a:ext uri="{FF2B5EF4-FFF2-40B4-BE49-F238E27FC236}">
                <a16:creationId xmlns:a16="http://schemas.microsoft.com/office/drawing/2014/main" id="{944C3B41-1F5A-F1E0-FA3C-8BD23CE43CEA}"/>
              </a:ext>
            </a:extLst>
          </p:cNvPr>
          <p:cNvSpPr txBox="1">
            <a:spLocks/>
          </p:cNvSpPr>
          <p:nvPr/>
        </p:nvSpPr>
        <p:spPr>
          <a:xfrm>
            <a:off x="3688694" y="4785584"/>
            <a:ext cx="734427" cy="279849"/>
          </a:xfrm>
          <a:prstGeom prst="rect">
            <a:avLst/>
          </a:prstGeom>
          <a:gradFill rotWithShape="1">
            <a:gsLst>
              <a:gs pos="0">
                <a:srgbClr val="419FD7">
                  <a:lumMod val="110000"/>
                  <a:satMod val="105000"/>
                  <a:tint val="67000"/>
                </a:srgbClr>
              </a:gs>
              <a:gs pos="50000">
                <a:srgbClr val="419FD7">
                  <a:lumMod val="105000"/>
                  <a:satMod val="103000"/>
                  <a:tint val="73000"/>
                </a:srgbClr>
              </a:gs>
              <a:gs pos="100000">
                <a:srgbClr val="419FD7">
                  <a:lumMod val="105000"/>
                  <a:satMod val="109000"/>
                  <a:tint val="81000"/>
                </a:srgbClr>
              </a:gs>
            </a:gsLst>
            <a:lin ang="5400000" scaled="0"/>
          </a:gradFill>
          <a:ln w="6350" cap="flat" cmpd="sng" algn="ctr">
            <a:solidFill>
              <a:srgbClr val="419FD7"/>
            </a:solidFill>
            <a:prstDash val="solid"/>
            <a:miter lim="800000"/>
          </a:ln>
          <a:effectLst/>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
                <a:srgbClr val="000000"/>
              </a:buClr>
              <a:buSzTx/>
              <a:buFont typeface="Arial" panose="020B0604020202020204" pitchFamily="34" charset="0"/>
              <a:buNone/>
              <a:tabLst/>
              <a:defRPr/>
            </a:pPr>
            <a:r>
              <a:rPr kumimoji="0" lang="en-IN" sz="1200" b="0" i="0" u="none" strike="noStrike" kern="1200" cap="none" spc="0" normalizeH="0" baseline="0" noProof="0">
                <a:ln>
                  <a:noFill/>
                </a:ln>
                <a:solidFill>
                  <a:srgbClr val="000000"/>
                </a:solidFill>
                <a:effectLst/>
                <a:uLnTx/>
                <a:uFillTx/>
                <a:latin typeface="Calibri"/>
                <a:ea typeface="+mn-ea"/>
                <a:cs typeface="+mn-cs"/>
                <a:sym typeface="Arial"/>
              </a:rPr>
              <a:t>A2</a:t>
            </a:r>
          </a:p>
        </p:txBody>
      </p:sp>
      <p:sp>
        <p:nvSpPr>
          <p:cNvPr id="65" name="Subtitle 2">
            <a:extLst>
              <a:ext uri="{FF2B5EF4-FFF2-40B4-BE49-F238E27FC236}">
                <a16:creationId xmlns:a16="http://schemas.microsoft.com/office/drawing/2014/main" id="{18067063-97B0-1E06-D171-E721A96F21CF}"/>
              </a:ext>
            </a:extLst>
          </p:cNvPr>
          <p:cNvSpPr txBox="1">
            <a:spLocks/>
          </p:cNvSpPr>
          <p:nvPr/>
        </p:nvSpPr>
        <p:spPr>
          <a:xfrm>
            <a:off x="2770428" y="5358457"/>
            <a:ext cx="664234" cy="279850"/>
          </a:xfrm>
          <a:prstGeom prst="rect">
            <a:avLst/>
          </a:prstGeom>
          <a:gradFill rotWithShape="1">
            <a:gsLst>
              <a:gs pos="0">
                <a:srgbClr val="419FD7">
                  <a:lumMod val="110000"/>
                  <a:satMod val="105000"/>
                  <a:tint val="67000"/>
                </a:srgbClr>
              </a:gs>
              <a:gs pos="50000">
                <a:srgbClr val="419FD7">
                  <a:lumMod val="105000"/>
                  <a:satMod val="103000"/>
                  <a:tint val="73000"/>
                </a:srgbClr>
              </a:gs>
              <a:gs pos="100000">
                <a:srgbClr val="419FD7">
                  <a:lumMod val="105000"/>
                  <a:satMod val="109000"/>
                  <a:tint val="81000"/>
                </a:srgbClr>
              </a:gs>
            </a:gsLst>
            <a:lin ang="5400000" scaled="0"/>
          </a:gradFill>
          <a:ln w="6350" cap="flat" cmpd="sng" algn="ctr">
            <a:solidFill>
              <a:srgbClr val="419FD7"/>
            </a:solidFill>
            <a:prstDash val="solid"/>
            <a:miter lim="800000"/>
          </a:ln>
          <a:effectLst/>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
                <a:srgbClr val="000000"/>
              </a:buClr>
              <a:buSzTx/>
              <a:buFont typeface="Arial" panose="020B0604020202020204" pitchFamily="34" charset="0"/>
              <a:buNone/>
              <a:tabLst/>
              <a:defRPr/>
            </a:pPr>
            <a:r>
              <a:rPr kumimoji="0" lang="en-IN" sz="1200" b="0" i="0" u="none" strike="noStrike" kern="1200" cap="none" spc="0" normalizeH="0" baseline="0" noProof="0">
                <a:ln>
                  <a:noFill/>
                </a:ln>
                <a:solidFill>
                  <a:srgbClr val="000000"/>
                </a:solidFill>
                <a:effectLst/>
                <a:uLnTx/>
                <a:uFillTx/>
                <a:latin typeface="Calibri"/>
                <a:ea typeface="+mn-ea"/>
                <a:cs typeface="+mn-cs"/>
                <a:sym typeface="Arial"/>
              </a:rPr>
              <a:t>DS1</a:t>
            </a:r>
          </a:p>
        </p:txBody>
      </p:sp>
      <p:sp>
        <p:nvSpPr>
          <p:cNvPr id="66" name="Subtitle 2">
            <a:extLst>
              <a:ext uri="{FF2B5EF4-FFF2-40B4-BE49-F238E27FC236}">
                <a16:creationId xmlns:a16="http://schemas.microsoft.com/office/drawing/2014/main" id="{C495D25B-827A-8F78-1A22-1B73B98505BB}"/>
              </a:ext>
            </a:extLst>
          </p:cNvPr>
          <p:cNvSpPr txBox="1">
            <a:spLocks/>
          </p:cNvSpPr>
          <p:nvPr/>
        </p:nvSpPr>
        <p:spPr>
          <a:xfrm>
            <a:off x="3775371" y="5357943"/>
            <a:ext cx="577853" cy="279849"/>
          </a:xfrm>
          <a:prstGeom prst="rect">
            <a:avLst/>
          </a:prstGeom>
          <a:gradFill rotWithShape="1">
            <a:gsLst>
              <a:gs pos="0">
                <a:srgbClr val="419FD7">
                  <a:lumMod val="110000"/>
                  <a:satMod val="105000"/>
                  <a:tint val="67000"/>
                </a:srgbClr>
              </a:gs>
              <a:gs pos="50000">
                <a:srgbClr val="419FD7">
                  <a:lumMod val="105000"/>
                  <a:satMod val="103000"/>
                  <a:tint val="73000"/>
                </a:srgbClr>
              </a:gs>
              <a:gs pos="100000">
                <a:srgbClr val="419FD7">
                  <a:lumMod val="105000"/>
                  <a:satMod val="109000"/>
                  <a:tint val="81000"/>
                </a:srgbClr>
              </a:gs>
            </a:gsLst>
            <a:lin ang="5400000" scaled="0"/>
          </a:gradFill>
          <a:ln w="6350" cap="flat" cmpd="sng" algn="ctr">
            <a:solidFill>
              <a:srgbClr val="419FD7"/>
            </a:solidFill>
            <a:prstDash val="solid"/>
            <a:miter lim="800000"/>
          </a:ln>
          <a:effectLst/>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
                <a:srgbClr val="000000"/>
              </a:buClr>
              <a:buSzTx/>
              <a:buFont typeface="Arial" panose="020B0604020202020204" pitchFamily="34" charset="0"/>
              <a:buNone/>
              <a:tabLst/>
              <a:defRPr/>
            </a:pPr>
            <a:r>
              <a:rPr kumimoji="0" lang="en-IN" sz="1200" b="0" i="0" u="none" strike="noStrike" kern="1200" cap="none" spc="0" normalizeH="0" baseline="0" noProof="0">
                <a:ln>
                  <a:noFill/>
                </a:ln>
                <a:solidFill>
                  <a:srgbClr val="000000"/>
                </a:solidFill>
                <a:effectLst/>
                <a:uLnTx/>
                <a:uFillTx/>
                <a:latin typeface="Calibri"/>
                <a:ea typeface="+mn-ea"/>
                <a:cs typeface="+mn-cs"/>
                <a:sym typeface="Arial"/>
              </a:rPr>
              <a:t>DS2</a:t>
            </a:r>
          </a:p>
        </p:txBody>
      </p:sp>
      <p:pic>
        <p:nvPicPr>
          <p:cNvPr id="67" name="Picture 6" descr="A logo of a bucket&#10;&#10;Description automatically generated">
            <a:extLst>
              <a:ext uri="{FF2B5EF4-FFF2-40B4-BE49-F238E27FC236}">
                <a16:creationId xmlns:a16="http://schemas.microsoft.com/office/drawing/2014/main" id="{EADE4B4A-2D9B-4171-6A80-E86C847CA93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65407" y="3795921"/>
            <a:ext cx="342385" cy="333376"/>
          </a:xfrm>
          <a:prstGeom prst="rect">
            <a:avLst/>
          </a:prstGeom>
          <a:noFill/>
          <a:extLst>
            <a:ext uri="{909E8E84-426E-40DD-AFC4-6F175D3DCCD1}">
              <a14:hiddenFill xmlns:a14="http://schemas.microsoft.com/office/drawing/2010/main">
                <a:solidFill>
                  <a:srgbClr val="FFFFFF"/>
                </a:solidFill>
              </a14:hiddenFill>
            </a:ext>
          </a:extLst>
        </p:spPr>
      </p:pic>
      <p:cxnSp>
        <p:nvCxnSpPr>
          <p:cNvPr id="68" name="Straight Arrow Connector 67">
            <a:extLst>
              <a:ext uri="{FF2B5EF4-FFF2-40B4-BE49-F238E27FC236}">
                <a16:creationId xmlns:a16="http://schemas.microsoft.com/office/drawing/2014/main" id="{306D60E3-3436-C0B1-8A1B-AEF8AC7B1CDB}"/>
              </a:ext>
            </a:extLst>
          </p:cNvPr>
          <p:cNvCxnSpPr>
            <a:stCxn id="57" idx="2"/>
            <a:endCxn id="63" idx="0"/>
          </p:cNvCxnSpPr>
          <p:nvPr/>
        </p:nvCxnSpPr>
        <p:spPr>
          <a:xfrm flipH="1">
            <a:off x="3084181" y="3742780"/>
            <a:ext cx="469811" cy="1042804"/>
          </a:xfrm>
          <a:prstGeom prst="straightConnector1">
            <a:avLst/>
          </a:prstGeom>
          <a:noFill/>
          <a:ln w="6350" cap="flat" cmpd="sng" algn="ctr">
            <a:solidFill>
              <a:srgbClr val="0078D4"/>
            </a:solidFill>
            <a:prstDash val="solid"/>
            <a:miter lim="800000"/>
            <a:tailEnd type="triangle"/>
          </a:ln>
          <a:effectLst/>
        </p:spPr>
      </p:cxnSp>
      <p:cxnSp>
        <p:nvCxnSpPr>
          <p:cNvPr id="69" name="Straight Arrow Connector 68">
            <a:extLst>
              <a:ext uri="{FF2B5EF4-FFF2-40B4-BE49-F238E27FC236}">
                <a16:creationId xmlns:a16="http://schemas.microsoft.com/office/drawing/2014/main" id="{BDE6E57E-ECD6-7262-9306-EADA29945673}"/>
              </a:ext>
            </a:extLst>
          </p:cNvPr>
          <p:cNvCxnSpPr>
            <a:cxnSpLocks/>
            <a:stCxn id="57" idx="2"/>
            <a:endCxn id="64" idx="0"/>
          </p:cNvCxnSpPr>
          <p:nvPr/>
        </p:nvCxnSpPr>
        <p:spPr>
          <a:xfrm>
            <a:off x="3553992" y="3742780"/>
            <a:ext cx="501916" cy="1042804"/>
          </a:xfrm>
          <a:prstGeom prst="straightConnector1">
            <a:avLst/>
          </a:prstGeom>
          <a:noFill/>
          <a:ln w="6350" cap="flat" cmpd="sng" algn="ctr">
            <a:solidFill>
              <a:srgbClr val="0078D4"/>
            </a:solidFill>
            <a:prstDash val="solid"/>
            <a:miter lim="800000"/>
            <a:tailEnd type="triangle"/>
          </a:ln>
          <a:effectLst/>
        </p:spPr>
      </p:cxnSp>
      <p:cxnSp>
        <p:nvCxnSpPr>
          <p:cNvPr id="70" name="Straight Arrow Connector 69">
            <a:extLst>
              <a:ext uri="{FF2B5EF4-FFF2-40B4-BE49-F238E27FC236}">
                <a16:creationId xmlns:a16="http://schemas.microsoft.com/office/drawing/2014/main" id="{1ABF98DA-2D5C-970E-EB8D-E702FF6AF322}"/>
              </a:ext>
            </a:extLst>
          </p:cNvPr>
          <p:cNvCxnSpPr>
            <a:stCxn id="63" idx="2"/>
            <a:endCxn id="65" idx="0"/>
          </p:cNvCxnSpPr>
          <p:nvPr/>
        </p:nvCxnSpPr>
        <p:spPr>
          <a:xfrm>
            <a:off x="3084181" y="5065434"/>
            <a:ext cx="18364" cy="293023"/>
          </a:xfrm>
          <a:prstGeom prst="straightConnector1">
            <a:avLst/>
          </a:prstGeom>
          <a:noFill/>
          <a:ln w="6350" cap="flat" cmpd="sng" algn="ctr">
            <a:solidFill>
              <a:srgbClr val="0078D4"/>
            </a:solidFill>
            <a:prstDash val="solid"/>
            <a:miter lim="800000"/>
            <a:tailEnd type="triangle"/>
          </a:ln>
          <a:effectLst/>
        </p:spPr>
      </p:cxnSp>
      <p:cxnSp>
        <p:nvCxnSpPr>
          <p:cNvPr id="71" name="Straight Arrow Connector 70">
            <a:extLst>
              <a:ext uri="{FF2B5EF4-FFF2-40B4-BE49-F238E27FC236}">
                <a16:creationId xmlns:a16="http://schemas.microsoft.com/office/drawing/2014/main" id="{B4A5A5AF-3DBD-D190-606A-F0FCD13BAA51}"/>
              </a:ext>
            </a:extLst>
          </p:cNvPr>
          <p:cNvCxnSpPr>
            <a:stCxn id="64" idx="2"/>
            <a:endCxn id="66" idx="0"/>
          </p:cNvCxnSpPr>
          <p:nvPr/>
        </p:nvCxnSpPr>
        <p:spPr>
          <a:xfrm>
            <a:off x="4055908" y="5065433"/>
            <a:ext cx="8390" cy="292510"/>
          </a:xfrm>
          <a:prstGeom prst="straightConnector1">
            <a:avLst/>
          </a:prstGeom>
          <a:noFill/>
          <a:ln w="6350" cap="flat" cmpd="sng" algn="ctr">
            <a:solidFill>
              <a:srgbClr val="0078D4"/>
            </a:solidFill>
            <a:prstDash val="solid"/>
            <a:miter lim="800000"/>
            <a:tailEnd type="triangle"/>
          </a:ln>
          <a:effectLst/>
        </p:spPr>
      </p:cxnSp>
      <p:sp>
        <p:nvSpPr>
          <p:cNvPr id="72" name="Subtitle 2">
            <a:extLst>
              <a:ext uri="{FF2B5EF4-FFF2-40B4-BE49-F238E27FC236}">
                <a16:creationId xmlns:a16="http://schemas.microsoft.com/office/drawing/2014/main" id="{40FC8CE9-0F36-028C-A28A-290FCA471AF8}"/>
              </a:ext>
            </a:extLst>
          </p:cNvPr>
          <p:cNvSpPr txBox="1">
            <a:spLocks/>
          </p:cNvSpPr>
          <p:nvPr/>
        </p:nvSpPr>
        <p:spPr>
          <a:xfrm>
            <a:off x="5305647" y="4777133"/>
            <a:ext cx="747740" cy="279850"/>
          </a:xfrm>
          <a:prstGeom prst="rect">
            <a:avLst/>
          </a:prstGeom>
          <a:gradFill rotWithShape="1">
            <a:gsLst>
              <a:gs pos="0">
                <a:srgbClr val="419FD7">
                  <a:lumMod val="110000"/>
                  <a:satMod val="105000"/>
                  <a:tint val="67000"/>
                </a:srgbClr>
              </a:gs>
              <a:gs pos="50000">
                <a:srgbClr val="419FD7">
                  <a:lumMod val="105000"/>
                  <a:satMod val="103000"/>
                  <a:tint val="73000"/>
                </a:srgbClr>
              </a:gs>
              <a:gs pos="100000">
                <a:srgbClr val="419FD7">
                  <a:lumMod val="105000"/>
                  <a:satMod val="109000"/>
                  <a:tint val="81000"/>
                </a:srgbClr>
              </a:gs>
            </a:gsLst>
            <a:lin ang="5400000" scaled="0"/>
          </a:gradFill>
          <a:ln w="6350" cap="flat" cmpd="sng" algn="ctr">
            <a:solidFill>
              <a:srgbClr val="419FD7"/>
            </a:solidFill>
            <a:prstDash val="solid"/>
            <a:miter lim="800000"/>
          </a:ln>
          <a:effectLst/>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
                <a:srgbClr val="000000"/>
              </a:buClr>
              <a:buSzTx/>
              <a:buFont typeface="Arial" panose="020B0604020202020204" pitchFamily="34" charset="0"/>
              <a:buNone/>
              <a:tabLst/>
              <a:defRPr/>
            </a:pPr>
            <a:r>
              <a:rPr kumimoji="0" lang="en-IN" sz="1200" b="0" i="0" u="none" strike="noStrike" kern="1200" cap="none" spc="0" normalizeH="0" baseline="0" noProof="0">
                <a:ln>
                  <a:noFill/>
                </a:ln>
                <a:solidFill>
                  <a:srgbClr val="000000"/>
                </a:solidFill>
                <a:effectLst/>
                <a:uLnTx/>
                <a:uFillTx/>
                <a:latin typeface="Calibri"/>
                <a:ea typeface="+mn-ea"/>
                <a:cs typeface="+mn-cs"/>
                <a:sym typeface="Arial"/>
              </a:rPr>
              <a:t>A3</a:t>
            </a:r>
          </a:p>
        </p:txBody>
      </p:sp>
      <p:sp>
        <p:nvSpPr>
          <p:cNvPr id="73" name="Subtitle 2">
            <a:extLst>
              <a:ext uri="{FF2B5EF4-FFF2-40B4-BE49-F238E27FC236}">
                <a16:creationId xmlns:a16="http://schemas.microsoft.com/office/drawing/2014/main" id="{FD39EE03-5F0E-8348-EA3B-F2E5736A5BFA}"/>
              </a:ext>
            </a:extLst>
          </p:cNvPr>
          <p:cNvSpPr txBox="1">
            <a:spLocks/>
          </p:cNvSpPr>
          <p:nvPr/>
        </p:nvSpPr>
        <p:spPr>
          <a:xfrm>
            <a:off x="6042771" y="4777133"/>
            <a:ext cx="734427" cy="279849"/>
          </a:xfrm>
          <a:prstGeom prst="rect">
            <a:avLst/>
          </a:prstGeom>
          <a:gradFill rotWithShape="1">
            <a:gsLst>
              <a:gs pos="0">
                <a:srgbClr val="419FD7">
                  <a:lumMod val="110000"/>
                  <a:satMod val="105000"/>
                  <a:tint val="67000"/>
                </a:srgbClr>
              </a:gs>
              <a:gs pos="50000">
                <a:srgbClr val="419FD7">
                  <a:lumMod val="105000"/>
                  <a:satMod val="103000"/>
                  <a:tint val="73000"/>
                </a:srgbClr>
              </a:gs>
              <a:gs pos="100000">
                <a:srgbClr val="419FD7">
                  <a:lumMod val="105000"/>
                  <a:satMod val="109000"/>
                  <a:tint val="81000"/>
                </a:srgbClr>
              </a:gs>
            </a:gsLst>
            <a:lin ang="5400000" scaled="0"/>
          </a:gradFill>
          <a:ln w="6350" cap="flat" cmpd="sng" algn="ctr">
            <a:solidFill>
              <a:srgbClr val="419FD7"/>
            </a:solidFill>
            <a:prstDash val="solid"/>
            <a:miter lim="800000"/>
          </a:ln>
          <a:effectLst/>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
                <a:srgbClr val="000000"/>
              </a:buClr>
              <a:buSzTx/>
              <a:buFont typeface="Arial" panose="020B0604020202020204" pitchFamily="34" charset="0"/>
              <a:buNone/>
              <a:tabLst/>
              <a:defRPr/>
            </a:pPr>
            <a:r>
              <a:rPr kumimoji="0" lang="en-IN" sz="1200" b="0" i="0" u="none" strike="noStrike" kern="1200" cap="none" spc="0" normalizeH="0" baseline="0" noProof="0">
                <a:ln>
                  <a:noFill/>
                </a:ln>
                <a:solidFill>
                  <a:srgbClr val="000000"/>
                </a:solidFill>
                <a:effectLst/>
                <a:uLnTx/>
                <a:uFillTx/>
                <a:latin typeface="Calibri"/>
                <a:ea typeface="+mn-ea"/>
                <a:cs typeface="+mn-cs"/>
                <a:sym typeface="Arial"/>
              </a:rPr>
              <a:t>A4</a:t>
            </a:r>
          </a:p>
        </p:txBody>
      </p:sp>
      <p:sp>
        <p:nvSpPr>
          <p:cNvPr id="74" name="Subtitle 2">
            <a:extLst>
              <a:ext uri="{FF2B5EF4-FFF2-40B4-BE49-F238E27FC236}">
                <a16:creationId xmlns:a16="http://schemas.microsoft.com/office/drawing/2014/main" id="{E0037AEF-1001-3CA2-9D2F-86AE8A541857}"/>
              </a:ext>
            </a:extLst>
          </p:cNvPr>
          <p:cNvSpPr txBox="1">
            <a:spLocks/>
          </p:cNvSpPr>
          <p:nvPr/>
        </p:nvSpPr>
        <p:spPr>
          <a:xfrm>
            <a:off x="5365764" y="5350006"/>
            <a:ext cx="664234" cy="279850"/>
          </a:xfrm>
          <a:prstGeom prst="rect">
            <a:avLst/>
          </a:prstGeom>
          <a:gradFill rotWithShape="1">
            <a:gsLst>
              <a:gs pos="0">
                <a:srgbClr val="419FD7">
                  <a:lumMod val="110000"/>
                  <a:satMod val="105000"/>
                  <a:tint val="67000"/>
                </a:srgbClr>
              </a:gs>
              <a:gs pos="50000">
                <a:srgbClr val="419FD7">
                  <a:lumMod val="105000"/>
                  <a:satMod val="103000"/>
                  <a:tint val="73000"/>
                </a:srgbClr>
              </a:gs>
              <a:gs pos="100000">
                <a:srgbClr val="419FD7">
                  <a:lumMod val="105000"/>
                  <a:satMod val="109000"/>
                  <a:tint val="81000"/>
                </a:srgbClr>
              </a:gs>
            </a:gsLst>
            <a:lin ang="5400000" scaled="0"/>
          </a:gradFill>
          <a:ln w="6350" cap="flat" cmpd="sng" algn="ctr">
            <a:solidFill>
              <a:srgbClr val="419FD7"/>
            </a:solidFill>
            <a:prstDash val="solid"/>
            <a:miter lim="800000"/>
          </a:ln>
          <a:effectLst/>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
                <a:srgbClr val="000000"/>
              </a:buClr>
              <a:buSzTx/>
              <a:buFont typeface="Arial" panose="020B0604020202020204" pitchFamily="34" charset="0"/>
              <a:buNone/>
              <a:tabLst/>
              <a:defRPr/>
            </a:pPr>
            <a:r>
              <a:rPr kumimoji="0" lang="en-IN" sz="1200" b="0" i="0" u="none" strike="noStrike" kern="1200" cap="none" spc="0" normalizeH="0" baseline="0" noProof="0">
                <a:ln>
                  <a:noFill/>
                </a:ln>
                <a:solidFill>
                  <a:srgbClr val="000000"/>
                </a:solidFill>
                <a:effectLst/>
                <a:uLnTx/>
                <a:uFillTx/>
                <a:latin typeface="Calibri"/>
                <a:ea typeface="+mn-ea"/>
                <a:cs typeface="+mn-cs"/>
                <a:sym typeface="Arial"/>
              </a:rPr>
              <a:t>DS3</a:t>
            </a:r>
          </a:p>
        </p:txBody>
      </p:sp>
      <p:sp>
        <p:nvSpPr>
          <p:cNvPr id="75" name="Subtitle 2">
            <a:extLst>
              <a:ext uri="{FF2B5EF4-FFF2-40B4-BE49-F238E27FC236}">
                <a16:creationId xmlns:a16="http://schemas.microsoft.com/office/drawing/2014/main" id="{CB34AB46-4090-A939-69CE-D42576869BA0}"/>
              </a:ext>
            </a:extLst>
          </p:cNvPr>
          <p:cNvSpPr txBox="1">
            <a:spLocks/>
          </p:cNvSpPr>
          <p:nvPr/>
        </p:nvSpPr>
        <p:spPr>
          <a:xfrm>
            <a:off x="6129448" y="5349492"/>
            <a:ext cx="577853" cy="279849"/>
          </a:xfrm>
          <a:prstGeom prst="rect">
            <a:avLst/>
          </a:prstGeom>
          <a:gradFill rotWithShape="1">
            <a:gsLst>
              <a:gs pos="0">
                <a:srgbClr val="419FD7">
                  <a:lumMod val="110000"/>
                  <a:satMod val="105000"/>
                  <a:tint val="67000"/>
                </a:srgbClr>
              </a:gs>
              <a:gs pos="50000">
                <a:srgbClr val="419FD7">
                  <a:lumMod val="105000"/>
                  <a:satMod val="103000"/>
                  <a:tint val="73000"/>
                </a:srgbClr>
              </a:gs>
              <a:gs pos="100000">
                <a:srgbClr val="419FD7">
                  <a:lumMod val="105000"/>
                  <a:satMod val="109000"/>
                  <a:tint val="81000"/>
                </a:srgbClr>
              </a:gs>
            </a:gsLst>
            <a:lin ang="5400000" scaled="0"/>
          </a:gradFill>
          <a:ln w="6350" cap="flat" cmpd="sng" algn="ctr">
            <a:solidFill>
              <a:srgbClr val="419FD7"/>
            </a:solidFill>
            <a:prstDash val="solid"/>
            <a:miter lim="800000"/>
          </a:ln>
          <a:effectLst/>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
                <a:srgbClr val="000000"/>
              </a:buClr>
              <a:buSzTx/>
              <a:buFont typeface="Arial" panose="020B0604020202020204" pitchFamily="34" charset="0"/>
              <a:buNone/>
              <a:tabLst/>
              <a:defRPr/>
            </a:pPr>
            <a:r>
              <a:rPr kumimoji="0" lang="en-IN" sz="1200" b="0" i="0" u="none" strike="noStrike" kern="1200" cap="none" spc="0" normalizeH="0" baseline="0" noProof="0">
                <a:ln>
                  <a:noFill/>
                </a:ln>
                <a:solidFill>
                  <a:srgbClr val="000000"/>
                </a:solidFill>
                <a:effectLst/>
                <a:uLnTx/>
                <a:uFillTx/>
                <a:latin typeface="Calibri"/>
                <a:ea typeface="+mn-ea"/>
                <a:cs typeface="+mn-cs"/>
                <a:sym typeface="Arial"/>
              </a:rPr>
              <a:t>DS4</a:t>
            </a:r>
          </a:p>
        </p:txBody>
      </p:sp>
      <p:cxnSp>
        <p:nvCxnSpPr>
          <p:cNvPr id="76" name="Straight Arrow Connector 75">
            <a:extLst>
              <a:ext uri="{FF2B5EF4-FFF2-40B4-BE49-F238E27FC236}">
                <a16:creationId xmlns:a16="http://schemas.microsoft.com/office/drawing/2014/main" id="{9112F0B4-1800-5F75-C1E8-98A3E4A4A99D}"/>
              </a:ext>
            </a:extLst>
          </p:cNvPr>
          <p:cNvCxnSpPr>
            <a:stCxn id="72" idx="2"/>
            <a:endCxn id="74" idx="0"/>
          </p:cNvCxnSpPr>
          <p:nvPr/>
        </p:nvCxnSpPr>
        <p:spPr>
          <a:xfrm>
            <a:off x="5679517" y="5056983"/>
            <a:ext cx="18364" cy="293023"/>
          </a:xfrm>
          <a:prstGeom prst="straightConnector1">
            <a:avLst/>
          </a:prstGeom>
          <a:noFill/>
          <a:ln w="6350" cap="flat" cmpd="sng" algn="ctr">
            <a:solidFill>
              <a:srgbClr val="0078D4"/>
            </a:solidFill>
            <a:prstDash val="solid"/>
            <a:miter lim="800000"/>
            <a:tailEnd type="triangle"/>
          </a:ln>
          <a:effectLst/>
        </p:spPr>
      </p:cxnSp>
      <p:cxnSp>
        <p:nvCxnSpPr>
          <p:cNvPr id="77" name="Straight Arrow Connector 76">
            <a:extLst>
              <a:ext uri="{FF2B5EF4-FFF2-40B4-BE49-F238E27FC236}">
                <a16:creationId xmlns:a16="http://schemas.microsoft.com/office/drawing/2014/main" id="{0AB579DF-6026-7E97-735F-29DC1EC4519D}"/>
              </a:ext>
            </a:extLst>
          </p:cNvPr>
          <p:cNvCxnSpPr>
            <a:stCxn id="73" idx="2"/>
            <a:endCxn id="75" idx="0"/>
          </p:cNvCxnSpPr>
          <p:nvPr/>
        </p:nvCxnSpPr>
        <p:spPr>
          <a:xfrm>
            <a:off x="6409985" y="5056982"/>
            <a:ext cx="8390" cy="292510"/>
          </a:xfrm>
          <a:prstGeom prst="straightConnector1">
            <a:avLst/>
          </a:prstGeom>
          <a:noFill/>
          <a:ln w="6350" cap="flat" cmpd="sng" algn="ctr">
            <a:solidFill>
              <a:srgbClr val="0078D4"/>
            </a:solidFill>
            <a:prstDash val="solid"/>
            <a:miter lim="800000"/>
            <a:tailEnd type="triangle"/>
          </a:ln>
          <a:effectLst/>
        </p:spPr>
      </p:cxnSp>
      <p:sp>
        <p:nvSpPr>
          <p:cNvPr id="78" name="Subtitle 2">
            <a:extLst>
              <a:ext uri="{FF2B5EF4-FFF2-40B4-BE49-F238E27FC236}">
                <a16:creationId xmlns:a16="http://schemas.microsoft.com/office/drawing/2014/main" id="{72741905-1934-2FDD-C4A8-0F76D0B91044}"/>
              </a:ext>
            </a:extLst>
          </p:cNvPr>
          <p:cNvSpPr txBox="1">
            <a:spLocks/>
          </p:cNvSpPr>
          <p:nvPr/>
        </p:nvSpPr>
        <p:spPr>
          <a:xfrm>
            <a:off x="7823873" y="4765703"/>
            <a:ext cx="747740" cy="279850"/>
          </a:xfrm>
          <a:prstGeom prst="rect">
            <a:avLst/>
          </a:prstGeom>
          <a:gradFill rotWithShape="1">
            <a:gsLst>
              <a:gs pos="0">
                <a:srgbClr val="419FD7">
                  <a:lumMod val="110000"/>
                  <a:satMod val="105000"/>
                  <a:tint val="67000"/>
                </a:srgbClr>
              </a:gs>
              <a:gs pos="50000">
                <a:srgbClr val="419FD7">
                  <a:lumMod val="105000"/>
                  <a:satMod val="103000"/>
                  <a:tint val="73000"/>
                </a:srgbClr>
              </a:gs>
              <a:gs pos="100000">
                <a:srgbClr val="419FD7">
                  <a:lumMod val="105000"/>
                  <a:satMod val="109000"/>
                  <a:tint val="81000"/>
                </a:srgbClr>
              </a:gs>
            </a:gsLst>
            <a:lin ang="5400000" scaled="0"/>
          </a:gradFill>
          <a:ln w="6350" cap="flat" cmpd="sng" algn="ctr">
            <a:solidFill>
              <a:srgbClr val="419FD7"/>
            </a:solidFill>
            <a:prstDash val="solid"/>
            <a:miter lim="800000"/>
          </a:ln>
          <a:effectLst/>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
                <a:srgbClr val="000000"/>
              </a:buClr>
              <a:buSzTx/>
              <a:buFont typeface="Arial" panose="020B0604020202020204" pitchFamily="34" charset="0"/>
              <a:buNone/>
              <a:tabLst/>
              <a:defRPr/>
            </a:pPr>
            <a:r>
              <a:rPr kumimoji="0" lang="en-IN" sz="1200" b="0" i="0" u="none" strike="noStrike" kern="1200" cap="none" spc="0" normalizeH="0" baseline="0" noProof="0">
                <a:ln>
                  <a:noFill/>
                </a:ln>
                <a:solidFill>
                  <a:srgbClr val="000000"/>
                </a:solidFill>
                <a:effectLst/>
                <a:uLnTx/>
                <a:uFillTx/>
                <a:latin typeface="Calibri"/>
                <a:ea typeface="+mn-ea"/>
                <a:cs typeface="+mn-cs"/>
                <a:sym typeface="Arial"/>
              </a:rPr>
              <a:t>A5</a:t>
            </a:r>
          </a:p>
        </p:txBody>
      </p:sp>
      <p:sp>
        <p:nvSpPr>
          <p:cNvPr id="79" name="Subtitle 2">
            <a:extLst>
              <a:ext uri="{FF2B5EF4-FFF2-40B4-BE49-F238E27FC236}">
                <a16:creationId xmlns:a16="http://schemas.microsoft.com/office/drawing/2014/main" id="{F1852304-ADAC-0D08-8DEA-FA8F5F7161BC}"/>
              </a:ext>
            </a:extLst>
          </p:cNvPr>
          <p:cNvSpPr txBox="1">
            <a:spLocks/>
          </p:cNvSpPr>
          <p:nvPr/>
        </p:nvSpPr>
        <p:spPr>
          <a:xfrm>
            <a:off x="8560997" y="4765703"/>
            <a:ext cx="734427" cy="279849"/>
          </a:xfrm>
          <a:prstGeom prst="rect">
            <a:avLst/>
          </a:prstGeom>
          <a:gradFill rotWithShape="1">
            <a:gsLst>
              <a:gs pos="0">
                <a:srgbClr val="419FD7">
                  <a:lumMod val="110000"/>
                  <a:satMod val="105000"/>
                  <a:tint val="67000"/>
                </a:srgbClr>
              </a:gs>
              <a:gs pos="50000">
                <a:srgbClr val="419FD7">
                  <a:lumMod val="105000"/>
                  <a:satMod val="103000"/>
                  <a:tint val="73000"/>
                </a:srgbClr>
              </a:gs>
              <a:gs pos="100000">
                <a:srgbClr val="419FD7">
                  <a:lumMod val="105000"/>
                  <a:satMod val="109000"/>
                  <a:tint val="81000"/>
                </a:srgbClr>
              </a:gs>
            </a:gsLst>
            <a:lin ang="5400000" scaled="0"/>
          </a:gradFill>
          <a:ln w="6350" cap="flat" cmpd="sng" algn="ctr">
            <a:solidFill>
              <a:srgbClr val="419FD7"/>
            </a:solidFill>
            <a:prstDash val="solid"/>
            <a:miter lim="800000"/>
          </a:ln>
          <a:effectLst/>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
                <a:srgbClr val="000000"/>
              </a:buClr>
              <a:buSzTx/>
              <a:buFont typeface="Arial" panose="020B0604020202020204" pitchFamily="34" charset="0"/>
              <a:buNone/>
              <a:tabLst/>
              <a:defRPr/>
            </a:pPr>
            <a:r>
              <a:rPr kumimoji="0" lang="en-IN" sz="1200" b="0" i="0" u="none" strike="noStrike" kern="1200" cap="none" spc="0" normalizeH="0" baseline="0" noProof="0">
                <a:ln>
                  <a:noFill/>
                </a:ln>
                <a:solidFill>
                  <a:srgbClr val="000000"/>
                </a:solidFill>
                <a:effectLst/>
                <a:uLnTx/>
                <a:uFillTx/>
                <a:latin typeface="Calibri"/>
                <a:ea typeface="+mn-ea"/>
                <a:cs typeface="+mn-cs"/>
                <a:sym typeface="Arial"/>
              </a:rPr>
              <a:t>A6</a:t>
            </a:r>
          </a:p>
        </p:txBody>
      </p:sp>
      <p:sp>
        <p:nvSpPr>
          <p:cNvPr id="80" name="Subtitle 2">
            <a:extLst>
              <a:ext uri="{FF2B5EF4-FFF2-40B4-BE49-F238E27FC236}">
                <a16:creationId xmlns:a16="http://schemas.microsoft.com/office/drawing/2014/main" id="{EAEE932E-D5CA-6BC4-94C4-AF6BB38DA407}"/>
              </a:ext>
            </a:extLst>
          </p:cNvPr>
          <p:cNvSpPr txBox="1">
            <a:spLocks/>
          </p:cNvSpPr>
          <p:nvPr/>
        </p:nvSpPr>
        <p:spPr>
          <a:xfrm>
            <a:off x="7883990" y="5338576"/>
            <a:ext cx="664234" cy="279850"/>
          </a:xfrm>
          <a:prstGeom prst="rect">
            <a:avLst/>
          </a:prstGeom>
          <a:gradFill rotWithShape="1">
            <a:gsLst>
              <a:gs pos="0">
                <a:srgbClr val="419FD7">
                  <a:lumMod val="110000"/>
                  <a:satMod val="105000"/>
                  <a:tint val="67000"/>
                </a:srgbClr>
              </a:gs>
              <a:gs pos="50000">
                <a:srgbClr val="419FD7">
                  <a:lumMod val="105000"/>
                  <a:satMod val="103000"/>
                  <a:tint val="73000"/>
                </a:srgbClr>
              </a:gs>
              <a:gs pos="100000">
                <a:srgbClr val="419FD7">
                  <a:lumMod val="105000"/>
                  <a:satMod val="109000"/>
                  <a:tint val="81000"/>
                </a:srgbClr>
              </a:gs>
            </a:gsLst>
            <a:lin ang="5400000" scaled="0"/>
          </a:gradFill>
          <a:ln w="6350" cap="flat" cmpd="sng" algn="ctr">
            <a:solidFill>
              <a:srgbClr val="419FD7"/>
            </a:solidFill>
            <a:prstDash val="solid"/>
            <a:miter lim="800000"/>
          </a:ln>
          <a:effectLst/>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
                <a:srgbClr val="000000"/>
              </a:buClr>
              <a:buSzTx/>
              <a:buFont typeface="Arial" panose="020B0604020202020204" pitchFamily="34" charset="0"/>
              <a:buNone/>
              <a:tabLst/>
              <a:defRPr/>
            </a:pPr>
            <a:r>
              <a:rPr kumimoji="0" lang="en-IN" sz="1200" b="0" i="0" u="none" strike="noStrike" kern="1200" cap="none" spc="0" normalizeH="0" baseline="0" noProof="0">
                <a:ln>
                  <a:noFill/>
                </a:ln>
                <a:solidFill>
                  <a:srgbClr val="000000"/>
                </a:solidFill>
                <a:effectLst/>
                <a:uLnTx/>
                <a:uFillTx/>
                <a:latin typeface="Calibri"/>
                <a:ea typeface="+mn-ea"/>
                <a:cs typeface="+mn-cs"/>
                <a:sym typeface="Arial"/>
              </a:rPr>
              <a:t>DS5</a:t>
            </a:r>
          </a:p>
        </p:txBody>
      </p:sp>
      <p:sp>
        <p:nvSpPr>
          <p:cNvPr id="81" name="Subtitle 2">
            <a:extLst>
              <a:ext uri="{FF2B5EF4-FFF2-40B4-BE49-F238E27FC236}">
                <a16:creationId xmlns:a16="http://schemas.microsoft.com/office/drawing/2014/main" id="{2CAFA1B6-D109-677A-47E8-72122DF020B2}"/>
              </a:ext>
            </a:extLst>
          </p:cNvPr>
          <p:cNvSpPr txBox="1">
            <a:spLocks/>
          </p:cNvSpPr>
          <p:nvPr/>
        </p:nvSpPr>
        <p:spPr>
          <a:xfrm>
            <a:off x="8647674" y="5338062"/>
            <a:ext cx="577853" cy="279849"/>
          </a:xfrm>
          <a:prstGeom prst="rect">
            <a:avLst/>
          </a:prstGeom>
          <a:gradFill rotWithShape="1">
            <a:gsLst>
              <a:gs pos="0">
                <a:srgbClr val="419FD7">
                  <a:lumMod val="110000"/>
                  <a:satMod val="105000"/>
                  <a:tint val="67000"/>
                </a:srgbClr>
              </a:gs>
              <a:gs pos="50000">
                <a:srgbClr val="419FD7">
                  <a:lumMod val="105000"/>
                  <a:satMod val="103000"/>
                  <a:tint val="73000"/>
                </a:srgbClr>
              </a:gs>
              <a:gs pos="100000">
                <a:srgbClr val="419FD7">
                  <a:lumMod val="105000"/>
                  <a:satMod val="109000"/>
                  <a:tint val="81000"/>
                </a:srgbClr>
              </a:gs>
            </a:gsLst>
            <a:lin ang="5400000" scaled="0"/>
          </a:gradFill>
          <a:ln w="6350" cap="flat" cmpd="sng" algn="ctr">
            <a:solidFill>
              <a:srgbClr val="419FD7"/>
            </a:solidFill>
            <a:prstDash val="solid"/>
            <a:miter lim="800000"/>
          </a:ln>
          <a:effectLst/>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
                <a:srgbClr val="000000"/>
              </a:buClr>
              <a:buSzTx/>
              <a:buFont typeface="Arial" panose="020B0604020202020204" pitchFamily="34" charset="0"/>
              <a:buNone/>
              <a:tabLst/>
              <a:defRPr/>
            </a:pPr>
            <a:r>
              <a:rPr kumimoji="0" lang="en-IN" sz="1200" b="0" i="0" u="none" strike="noStrike" kern="1200" cap="none" spc="0" normalizeH="0" baseline="0" noProof="0">
                <a:ln>
                  <a:noFill/>
                </a:ln>
                <a:solidFill>
                  <a:srgbClr val="000000"/>
                </a:solidFill>
                <a:effectLst/>
                <a:uLnTx/>
                <a:uFillTx/>
                <a:latin typeface="Calibri"/>
                <a:ea typeface="+mn-ea"/>
                <a:cs typeface="+mn-cs"/>
                <a:sym typeface="Arial"/>
              </a:rPr>
              <a:t>DS6</a:t>
            </a:r>
          </a:p>
        </p:txBody>
      </p:sp>
      <p:cxnSp>
        <p:nvCxnSpPr>
          <p:cNvPr id="82" name="Straight Arrow Connector 81">
            <a:extLst>
              <a:ext uri="{FF2B5EF4-FFF2-40B4-BE49-F238E27FC236}">
                <a16:creationId xmlns:a16="http://schemas.microsoft.com/office/drawing/2014/main" id="{97BB8436-69ED-0C51-E7DD-CA34AC0627E2}"/>
              </a:ext>
            </a:extLst>
          </p:cNvPr>
          <p:cNvCxnSpPr>
            <a:cxnSpLocks/>
            <a:stCxn id="59" idx="2"/>
            <a:endCxn id="78" idx="0"/>
          </p:cNvCxnSpPr>
          <p:nvPr/>
        </p:nvCxnSpPr>
        <p:spPr>
          <a:xfrm flipH="1">
            <a:off x="8197743" y="3741949"/>
            <a:ext cx="359582" cy="1023754"/>
          </a:xfrm>
          <a:prstGeom prst="straightConnector1">
            <a:avLst/>
          </a:prstGeom>
          <a:noFill/>
          <a:ln w="6350" cap="flat" cmpd="sng" algn="ctr">
            <a:solidFill>
              <a:srgbClr val="0078D4"/>
            </a:solidFill>
            <a:prstDash val="solid"/>
            <a:miter lim="800000"/>
            <a:tailEnd type="triangle"/>
          </a:ln>
          <a:effectLst/>
        </p:spPr>
      </p:cxnSp>
      <p:cxnSp>
        <p:nvCxnSpPr>
          <p:cNvPr id="83" name="Straight Arrow Connector 82">
            <a:extLst>
              <a:ext uri="{FF2B5EF4-FFF2-40B4-BE49-F238E27FC236}">
                <a16:creationId xmlns:a16="http://schemas.microsoft.com/office/drawing/2014/main" id="{C5148173-1BAB-F26C-9D86-D2E1AF9EEC11}"/>
              </a:ext>
            </a:extLst>
          </p:cNvPr>
          <p:cNvCxnSpPr>
            <a:cxnSpLocks/>
            <a:stCxn id="59" idx="2"/>
            <a:endCxn id="79" idx="0"/>
          </p:cNvCxnSpPr>
          <p:nvPr/>
        </p:nvCxnSpPr>
        <p:spPr>
          <a:xfrm>
            <a:off x="8557325" y="3741949"/>
            <a:ext cx="370886" cy="1023754"/>
          </a:xfrm>
          <a:prstGeom prst="straightConnector1">
            <a:avLst/>
          </a:prstGeom>
          <a:noFill/>
          <a:ln w="6350" cap="flat" cmpd="sng" algn="ctr">
            <a:solidFill>
              <a:srgbClr val="0078D4"/>
            </a:solidFill>
            <a:prstDash val="solid"/>
            <a:miter lim="800000"/>
            <a:tailEnd type="triangle"/>
          </a:ln>
          <a:effectLst/>
        </p:spPr>
      </p:cxnSp>
      <p:cxnSp>
        <p:nvCxnSpPr>
          <p:cNvPr id="84" name="Straight Arrow Connector 83">
            <a:extLst>
              <a:ext uri="{FF2B5EF4-FFF2-40B4-BE49-F238E27FC236}">
                <a16:creationId xmlns:a16="http://schemas.microsoft.com/office/drawing/2014/main" id="{2EB89D43-869F-8BAB-790F-A2308EAD8E5C}"/>
              </a:ext>
            </a:extLst>
          </p:cNvPr>
          <p:cNvCxnSpPr>
            <a:stCxn id="78" idx="2"/>
            <a:endCxn id="80" idx="0"/>
          </p:cNvCxnSpPr>
          <p:nvPr/>
        </p:nvCxnSpPr>
        <p:spPr>
          <a:xfrm>
            <a:off x="8197743" y="5045553"/>
            <a:ext cx="18364" cy="293023"/>
          </a:xfrm>
          <a:prstGeom prst="straightConnector1">
            <a:avLst/>
          </a:prstGeom>
          <a:noFill/>
          <a:ln w="6350" cap="flat" cmpd="sng" algn="ctr">
            <a:solidFill>
              <a:srgbClr val="0078D4"/>
            </a:solidFill>
            <a:prstDash val="solid"/>
            <a:miter lim="800000"/>
            <a:tailEnd type="triangle"/>
          </a:ln>
          <a:effectLst/>
        </p:spPr>
      </p:cxnSp>
      <p:cxnSp>
        <p:nvCxnSpPr>
          <p:cNvPr id="85" name="Straight Arrow Connector 84">
            <a:extLst>
              <a:ext uri="{FF2B5EF4-FFF2-40B4-BE49-F238E27FC236}">
                <a16:creationId xmlns:a16="http://schemas.microsoft.com/office/drawing/2014/main" id="{5A1F1AE1-2A61-FE04-9624-0ACCFDB19CAA}"/>
              </a:ext>
            </a:extLst>
          </p:cNvPr>
          <p:cNvCxnSpPr>
            <a:stCxn id="79" idx="2"/>
            <a:endCxn id="81" idx="0"/>
          </p:cNvCxnSpPr>
          <p:nvPr/>
        </p:nvCxnSpPr>
        <p:spPr>
          <a:xfrm>
            <a:off x="8928211" y="5045552"/>
            <a:ext cx="8390" cy="292510"/>
          </a:xfrm>
          <a:prstGeom prst="straightConnector1">
            <a:avLst/>
          </a:prstGeom>
          <a:noFill/>
          <a:ln w="6350" cap="flat" cmpd="sng" algn="ctr">
            <a:solidFill>
              <a:srgbClr val="0078D4"/>
            </a:solidFill>
            <a:prstDash val="solid"/>
            <a:miter lim="800000"/>
            <a:tailEnd type="triangle"/>
          </a:ln>
          <a:effectLst/>
        </p:spPr>
      </p:cxnSp>
      <p:sp>
        <p:nvSpPr>
          <p:cNvPr id="86" name="Title 1">
            <a:extLst>
              <a:ext uri="{FF2B5EF4-FFF2-40B4-BE49-F238E27FC236}">
                <a16:creationId xmlns:a16="http://schemas.microsoft.com/office/drawing/2014/main" id="{DA26E230-FA62-320A-E089-D722B036583D}"/>
              </a:ext>
            </a:extLst>
          </p:cNvPr>
          <p:cNvSpPr txBox="1">
            <a:spLocks/>
          </p:cNvSpPr>
          <p:nvPr/>
        </p:nvSpPr>
        <p:spPr>
          <a:xfrm>
            <a:off x="4158926" y="239573"/>
            <a:ext cx="5117275" cy="31591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defTabSz="373183">
              <a:lnSpc>
                <a:spcPct val="100000"/>
              </a:lnSpc>
              <a:buClr>
                <a:srgbClr val="000000"/>
              </a:buClr>
              <a:defRPr/>
            </a:pPr>
            <a:r>
              <a:rPr lang="en-IN" sz="2400" spc="-21" dirty="0">
                <a:ln w="3175">
                  <a:noFill/>
                </a:ln>
                <a:gradFill>
                  <a:gsLst>
                    <a:gs pos="100000">
                      <a:srgbClr val="0078D4"/>
                    </a:gs>
                    <a:gs pos="0">
                      <a:srgbClr val="2A446F"/>
                    </a:gs>
                  </a:gsLst>
                  <a:lin ang="2700000" scaled="0"/>
                </a:gradFill>
                <a:latin typeface="Segoe UI" panose="020B0502040204020203" pitchFamily="34" charset="0"/>
                <a:ea typeface="+mn-ea"/>
                <a:cs typeface="Segoe UI" pitchFamily="34" charset="0"/>
                <a:sym typeface="Arial"/>
              </a:rPr>
              <a:t>Purview Collection Structure</a:t>
            </a:r>
          </a:p>
        </p:txBody>
      </p:sp>
      <p:sp>
        <p:nvSpPr>
          <p:cNvPr id="87" name="Rectangle: Rounded Corners 86">
            <a:extLst>
              <a:ext uri="{FF2B5EF4-FFF2-40B4-BE49-F238E27FC236}">
                <a16:creationId xmlns:a16="http://schemas.microsoft.com/office/drawing/2014/main" id="{D474CFFB-9E1F-C906-6BFF-4F27CDD10A2D}"/>
              </a:ext>
            </a:extLst>
          </p:cNvPr>
          <p:cNvSpPr/>
          <p:nvPr/>
        </p:nvSpPr>
        <p:spPr>
          <a:xfrm>
            <a:off x="5035519" y="860465"/>
            <a:ext cx="2651760" cy="628650"/>
          </a:xfrm>
          <a:prstGeom prst="roundRect">
            <a:avLst/>
          </a:prstGeom>
          <a:solidFill>
            <a:srgbClr val="FFFFFF"/>
          </a:solidFill>
          <a:ln w="12700" cap="flat" cmpd="sng" algn="ctr">
            <a:solidFill>
              <a:srgbClr val="0078D4"/>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IN" sz="1400" b="1" i="0" u="none" strike="noStrike" kern="0" cap="none" spc="0" normalizeH="0" baseline="0" noProof="0">
                <a:ln>
                  <a:noFill/>
                </a:ln>
                <a:solidFill>
                  <a:srgbClr val="000000"/>
                </a:solidFill>
                <a:effectLst/>
                <a:uLnTx/>
                <a:uFillTx/>
                <a:latin typeface="Calibri"/>
                <a:ea typeface="+mn-ea"/>
                <a:cs typeface="+mn-cs"/>
                <a:sym typeface="Arial"/>
              </a:rPr>
              <a:t>Purview Tenant</a:t>
            </a:r>
          </a:p>
        </p:txBody>
      </p:sp>
      <p:cxnSp>
        <p:nvCxnSpPr>
          <p:cNvPr id="88" name="Straight Arrow Connector 87">
            <a:extLst>
              <a:ext uri="{FF2B5EF4-FFF2-40B4-BE49-F238E27FC236}">
                <a16:creationId xmlns:a16="http://schemas.microsoft.com/office/drawing/2014/main" id="{3F0A843B-A17D-D38B-938E-673D56EE44C0}"/>
              </a:ext>
            </a:extLst>
          </p:cNvPr>
          <p:cNvCxnSpPr>
            <a:cxnSpLocks/>
            <a:stCxn id="87" idx="2"/>
            <a:endCxn id="55" idx="0"/>
          </p:cNvCxnSpPr>
          <p:nvPr/>
        </p:nvCxnSpPr>
        <p:spPr>
          <a:xfrm>
            <a:off x="6361399" y="1489115"/>
            <a:ext cx="2716077" cy="621763"/>
          </a:xfrm>
          <a:prstGeom prst="straightConnector1">
            <a:avLst/>
          </a:prstGeom>
          <a:noFill/>
          <a:ln w="6350" cap="flat" cmpd="sng" algn="ctr">
            <a:solidFill>
              <a:srgbClr val="0078D4"/>
            </a:solidFill>
            <a:prstDash val="solid"/>
            <a:miter lim="800000"/>
            <a:tailEnd type="triangle"/>
          </a:ln>
          <a:effectLst/>
        </p:spPr>
      </p:cxnSp>
      <p:cxnSp>
        <p:nvCxnSpPr>
          <p:cNvPr id="89" name="Straight Arrow Connector 88">
            <a:extLst>
              <a:ext uri="{FF2B5EF4-FFF2-40B4-BE49-F238E27FC236}">
                <a16:creationId xmlns:a16="http://schemas.microsoft.com/office/drawing/2014/main" id="{43372589-6560-36C1-A670-7A98AB0382B0}"/>
              </a:ext>
            </a:extLst>
          </p:cNvPr>
          <p:cNvCxnSpPr>
            <a:cxnSpLocks/>
            <a:stCxn id="87" idx="2"/>
            <a:endCxn id="56" idx="0"/>
          </p:cNvCxnSpPr>
          <p:nvPr/>
        </p:nvCxnSpPr>
        <p:spPr>
          <a:xfrm flipH="1">
            <a:off x="3631800" y="1489115"/>
            <a:ext cx="2729599" cy="620892"/>
          </a:xfrm>
          <a:prstGeom prst="straightConnector1">
            <a:avLst/>
          </a:prstGeom>
          <a:noFill/>
          <a:ln w="6350" cap="flat" cmpd="sng" algn="ctr">
            <a:solidFill>
              <a:srgbClr val="0078D4"/>
            </a:solidFill>
            <a:prstDash val="solid"/>
            <a:miter lim="800000"/>
            <a:tailEnd type="triangle"/>
          </a:ln>
          <a:effectLst/>
        </p:spPr>
      </p:cxnSp>
      <p:cxnSp>
        <p:nvCxnSpPr>
          <p:cNvPr id="90" name="Straight Arrow Connector 89">
            <a:extLst>
              <a:ext uri="{FF2B5EF4-FFF2-40B4-BE49-F238E27FC236}">
                <a16:creationId xmlns:a16="http://schemas.microsoft.com/office/drawing/2014/main" id="{D364761A-2D54-79DE-6EC9-45EFB0D6C7DA}"/>
              </a:ext>
            </a:extLst>
          </p:cNvPr>
          <p:cNvCxnSpPr>
            <a:cxnSpLocks/>
            <a:stCxn id="87" idx="2"/>
            <a:endCxn id="54" idx="0"/>
          </p:cNvCxnSpPr>
          <p:nvPr/>
        </p:nvCxnSpPr>
        <p:spPr>
          <a:xfrm flipH="1">
            <a:off x="6357496" y="1489115"/>
            <a:ext cx="3903" cy="614876"/>
          </a:xfrm>
          <a:prstGeom prst="straightConnector1">
            <a:avLst/>
          </a:prstGeom>
          <a:noFill/>
          <a:ln w="6350" cap="flat" cmpd="sng" algn="ctr">
            <a:solidFill>
              <a:srgbClr val="0078D4"/>
            </a:solidFill>
            <a:prstDash val="solid"/>
            <a:miter lim="800000"/>
            <a:tailEnd type="triangle"/>
          </a:ln>
          <a:effectLst/>
        </p:spPr>
      </p:cxnSp>
      <p:cxnSp>
        <p:nvCxnSpPr>
          <p:cNvPr id="91" name="Straight Arrow Connector 90">
            <a:extLst>
              <a:ext uri="{FF2B5EF4-FFF2-40B4-BE49-F238E27FC236}">
                <a16:creationId xmlns:a16="http://schemas.microsoft.com/office/drawing/2014/main" id="{499F0CF4-4AFF-6460-8D7A-F25EF1F93881}"/>
              </a:ext>
            </a:extLst>
          </p:cNvPr>
          <p:cNvCxnSpPr>
            <a:cxnSpLocks/>
            <a:stCxn id="58" idx="2"/>
            <a:endCxn id="72" idx="0"/>
          </p:cNvCxnSpPr>
          <p:nvPr/>
        </p:nvCxnSpPr>
        <p:spPr>
          <a:xfrm flipH="1">
            <a:off x="5679517" y="3741949"/>
            <a:ext cx="403397" cy="1035184"/>
          </a:xfrm>
          <a:prstGeom prst="straightConnector1">
            <a:avLst/>
          </a:prstGeom>
          <a:noFill/>
          <a:ln w="6350" cap="flat" cmpd="sng" algn="ctr">
            <a:solidFill>
              <a:srgbClr val="0078D4"/>
            </a:solidFill>
            <a:prstDash val="solid"/>
            <a:miter lim="800000"/>
            <a:tailEnd type="triangle"/>
          </a:ln>
          <a:effectLst/>
        </p:spPr>
      </p:cxnSp>
      <p:cxnSp>
        <p:nvCxnSpPr>
          <p:cNvPr id="92" name="Straight Arrow Connector 91">
            <a:extLst>
              <a:ext uri="{FF2B5EF4-FFF2-40B4-BE49-F238E27FC236}">
                <a16:creationId xmlns:a16="http://schemas.microsoft.com/office/drawing/2014/main" id="{62D396E7-B844-46B3-13E8-3101FEF62CDA}"/>
              </a:ext>
            </a:extLst>
          </p:cNvPr>
          <p:cNvCxnSpPr>
            <a:cxnSpLocks/>
            <a:stCxn id="58" idx="2"/>
            <a:endCxn id="73" idx="0"/>
          </p:cNvCxnSpPr>
          <p:nvPr/>
        </p:nvCxnSpPr>
        <p:spPr>
          <a:xfrm>
            <a:off x="6082914" y="3741949"/>
            <a:ext cx="327071" cy="1035184"/>
          </a:xfrm>
          <a:prstGeom prst="straightConnector1">
            <a:avLst/>
          </a:prstGeom>
          <a:noFill/>
          <a:ln w="6350" cap="flat" cmpd="sng" algn="ctr">
            <a:solidFill>
              <a:srgbClr val="0078D4"/>
            </a:solidFill>
            <a:prstDash val="solid"/>
            <a:miter lim="800000"/>
            <a:tailEnd type="triangle"/>
          </a:ln>
          <a:effectLst/>
        </p:spPr>
      </p:cxnSp>
      <p:pic>
        <p:nvPicPr>
          <p:cNvPr id="93" name="Picture 6" descr="Documentation Microsoft Fabric - Microsoft Fabric | Microsoft Learn">
            <a:extLst>
              <a:ext uri="{FF2B5EF4-FFF2-40B4-BE49-F238E27FC236}">
                <a16:creationId xmlns:a16="http://schemas.microsoft.com/office/drawing/2014/main" id="{AF557162-61E8-AAF8-6FAA-A0B3629C9A8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80182" y="3836412"/>
            <a:ext cx="289606" cy="289606"/>
          </a:xfrm>
          <a:prstGeom prst="rect">
            <a:avLst/>
          </a:prstGeom>
          <a:noFill/>
          <a:extLst>
            <a:ext uri="{909E8E84-426E-40DD-AFC4-6F175D3DCCD1}">
              <a14:hiddenFill xmlns:a14="http://schemas.microsoft.com/office/drawing/2010/main">
                <a:solidFill>
                  <a:srgbClr val="FFFFFF"/>
                </a:solidFill>
              </a14:hiddenFill>
            </a:ext>
          </a:extLst>
        </p:spPr>
      </p:pic>
      <p:pic>
        <p:nvPicPr>
          <p:cNvPr id="94" name="Picture 2" descr="Azure SQL Database Logo - Download Free ...">
            <a:extLst>
              <a:ext uri="{FF2B5EF4-FFF2-40B4-BE49-F238E27FC236}">
                <a16:creationId xmlns:a16="http://schemas.microsoft.com/office/drawing/2014/main" id="{81BCEACA-6DEA-0DD4-CE71-F02E38ABA366}"/>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238531" y="3808877"/>
            <a:ext cx="471780" cy="353380"/>
          </a:xfrm>
          <a:prstGeom prst="rect">
            <a:avLst/>
          </a:prstGeom>
          <a:noFill/>
          <a:extLst>
            <a:ext uri="{909E8E84-426E-40DD-AFC4-6F175D3DCCD1}">
              <a14:hiddenFill xmlns:a14="http://schemas.microsoft.com/office/drawing/2010/main">
                <a:solidFill>
                  <a:srgbClr val="FFFFFF"/>
                </a:solidFill>
              </a14:hiddenFill>
            </a:ext>
          </a:extLst>
        </p:spPr>
      </p:pic>
      <p:pic>
        <p:nvPicPr>
          <p:cNvPr id="95" name="Picture 6" descr="Free Icon Sql Server PNG Transparent Background, Free Download #11359 ...">
            <a:extLst>
              <a:ext uri="{FF2B5EF4-FFF2-40B4-BE49-F238E27FC236}">
                <a16:creationId xmlns:a16="http://schemas.microsoft.com/office/drawing/2014/main" id="{3C018B2D-1523-9B24-D15C-1C785DDC1F6D}"/>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829426" y="3837243"/>
            <a:ext cx="354753" cy="354753"/>
          </a:xfrm>
          <a:prstGeom prst="rect">
            <a:avLst/>
          </a:prstGeom>
          <a:noFill/>
          <a:extLst>
            <a:ext uri="{909E8E84-426E-40DD-AFC4-6F175D3DCCD1}">
              <a14:hiddenFill xmlns:a14="http://schemas.microsoft.com/office/drawing/2010/main">
                <a:solidFill>
                  <a:srgbClr val="FFFFFF"/>
                </a:solidFill>
              </a14:hiddenFill>
            </a:ext>
          </a:extLst>
        </p:spPr>
      </p:pic>
      <p:pic>
        <p:nvPicPr>
          <p:cNvPr id="96" name="Picture 8" descr="Microsoft SQL Server 2019 Enterprise Download + Activation / Serial-iemblog">
            <a:extLst>
              <a:ext uri="{FF2B5EF4-FFF2-40B4-BE49-F238E27FC236}">
                <a16:creationId xmlns:a16="http://schemas.microsoft.com/office/drawing/2014/main" id="{6CE3C22D-5D59-24B2-0FC8-AA478FD836CD}"/>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831332" y="3851662"/>
            <a:ext cx="514578" cy="315912"/>
          </a:xfrm>
          <a:prstGeom prst="rect">
            <a:avLst/>
          </a:prstGeom>
          <a:noFill/>
          <a:extLst>
            <a:ext uri="{909E8E84-426E-40DD-AFC4-6F175D3DCCD1}">
              <a14:hiddenFill xmlns:a14="http://schemas.microsoft.com/office/drawing/2010/main">
                <a:solidFill>
                  <a:srgbClr val="FFFFFF"/>
                </a:solidFill>
              </a14:hiddenFill>
            </a:ext>
          </a:extLst>
        </p:spPr>
      </p:pic>
      <p:pic>
        <p:nvPicPr>
          <p:cNvPr id="97" name="Picture 16" descr="Microsoft Azure Cosmos | Integrations | OneTrust">
            <a:extLst>
              <a:ext uri="{FF2B5EF4-FFF2-40B4-BE49-F238E27FC236}">
                <a16:creationId xmlns:a16="http://schemas.microsoft.com/office/drawing/2014/main" id="{1BB9F4D2-43D5-5598-BD0C-D341D4E4E0CC}"/>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305647" y="3766146"/>
            <a:ext cx="545711" cy="537652"/>
          </a:xfrm>
          <a:prstGeom prst="rect">
            <a:avLst/>
          </a:prstGeom>
          <a:noFill/>
          <a:extLst>
            <a:ext uri="{909E8E84-426E-40DD-AFC4-6F175D3DCCD1}">
              <a14:hiddenFill xmlns:a14="http://schemas.microsoft.com/office/drawing/2010/main">
                <a:solidFill>
                  <a:srgbClr val="FFFFFF"/>
                </a:solidFill>
              </a14:hiddenFill>
            </a:ext>
          </a:extLst>
        </p:spPr>
      </p:pic>
      <p:sp>
        <p:nvSpPr>
          <p:cNvPr id="98" name="TextBox 97">
            <a:extLst>
              <a:ext uri="{FF2B5EF4-FFF2-40B4-BE49-F238E27FC236}">
                <a16:creationId xmlns:a16="http://schemas.microsoft.com/office/drawing/2014/main" id="{C401EFB1-D785-9EF0-0A2D-56665001E37E}"/>
              </a:ext>
            </a:extLst>
          </p:cNvPr>
          <p:cNvSpPr txBox="1"/>
          <p:nvPr/>
        </p:nvSpPr>
        <p:spPr>
          <a:xfrm>
            <a:off x="10308142" y="235477"/>
            <a:ext cx="1272150" cy="315912"/>
          </a:xfrm>
          <a:prstGeom prst="rect">
            <a:avLst/>
          </a:prstGeom>
          <a:solidFill>
            <a:srgbClr val="FFC000"/>
          </a:solidFill>
        </p:spPr>
        <p:txBody>
          <a:bodyPr wrap="square" bIns="0" rtlCol="0">
            <a:noAutofit/>
          </a:bodyPr>
          <a:lstStyle/>
          <a:p>
            <a:pPr>
              <a:defRPr/>
            </a:pPr>
            <a:r>
              <a:rPr lang="en-GB" sz="1400">
                <a:solidFill>
                  <a:srgbClr val="1C1C1C"/>
                </a:solidFill>
                <a:latin typeface="Avenir Light"/>
                <a:cs typeface="Avenir Light"/>
              </a:rPr>
              <a:t>For Discussion</a:t>
            </a:r>
          </a:p>
        </p:txBody>
      </p:sp>
      <p:cxnSp>
        <p:nvCxnSpPr>
          <p:cNvPr id="99" name="Straight Arrow Connector 98">
            <a:extLst>
              <a:ext uri="{FF2B5EF4-FFF2-40B4-BE49-F238E27FC236}">
                <a16:creationId xmlns:a16="http://schemas.microsoft.com/office/drawing/2014/main" id="{5B9C805B-71B0-7905-EC5D-E5A946788AC6}"/>
              </a:ext>
            </a:extLst>
          </p:cNvPr>
          <p:cNvCxnSpPr>
            <a:cxnSpLocks/>
          </p:cNvCxnSpPr>
          <p:nvPr/>
        </p:nvCxnSpPr>
        <p:spPr>
          <a:xfrm>
            <a:off x="-119169" y="4699837"/>
            <a:ext cx="8390" cy="292510"/>
          </a:xfrm>
          <a:prstGeom prst="straightConnector1">
            <a:avLst/>
          </a:prstGeom>
          <a:noFill/>
          <a:ln w="6350" cap="flat" cmpd="sng" algn="ctr">
            <a:solidFill>
              <a:srgbClr val="0078D4"/>
            </a:solidFill>
            <a:prstDash val="solid"/>
            <a:miter lim="800000"/>
            <a:tailEnd type="triangle"/>
          </a:ln>
          <a:effectLst/>
        </p:spPr>
      </p:cxnSp>
      <p:sp>
        <p:nvSpPr>
          <p:cNvPr id="100" name="TextBox 99">
            <a:extLst>
              <a:ext uri="{FF2B5EF4-FFF2-40B4-BE49-F238E27FC236}">
                <a16:creationId xmlns:a16="http://schemas.microsoft.com/office/drawing/2014/main" id="{6476CE8F-8D11-926E-7659-7B102D51C4CA}"/>
              </a:ext>
            </a:extLst>
          </p:cNvPr>
          <p:cNvSpPr txBox="1"/>
          <p:nvPr/>
        </p:nvSpPr>
        <p:spPr>
          <a:xfrm>
            <a:off x="680220" y="1080498"/>
            <a:ext cx="981059" cy="255389"/>
          </a:xfrm>
          <a:prstGeom prst="roundRect">
            <a:avLst/>
          </a:prstGeom>
          <a:solidFill>
            <a:srgbClr val="23395C">
              <a:lumMod val="40000"/>
              <a:lumOff val="60000"/>
            </a:srgbClr>
          </a:solidFill>
          <a:ln w="19050">
            <a:solidFill>
              <a:srgbClr val="0078D4"/>
            </a:solidFill>
          </a:ln>
        </p:spPr>
        <p:txBody>
          <a:bodyPr wrap="none"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200" b="0" i="0" u="none" strike="noStrike" kern="0" cap="none" spc="0" normalizeH="0" baseline="0" noProof="0">
                <a:ln>
                  <a:noFill/>
                </a:ln>
                <a:solidFill>
                  <a:srgbClr val="1C1C1C"/>
                </a:solidFill>
                <a:effectLst/>
                <a:uLnTx/>
                <a:uFillTx/>
                <a:latin typeface="Avenir Light"/>
                <a:cs typeface="Avenir Light"/>
              </a:rPr>
              <a:t>Tenant Level</a:t>
            </a:r>
          </a:p>
        </p:txBody>
      </p:sp>
      <p:sp>
        <p:nvSpPr>
          <p:cNvPr id="101" name="TextBox 100">
            <a:extLst>
              <a:ext uri="{FF2B5EF4-FFF2-40B4-BE49-F238E27FC236}">
                <a16:creationId xmlns:a16="http://schemas.microsoft.com/office/drawing/2014/main" id="{80CE077C-A5E8-787C-B28C-AC0914AEB94A}"/>
              </a:ext>
            </a:extLst>
          </p:cNvPr>
          <p:cNvSpPr txBox="1"/>
          <p:nvPr/>
        </p:nvSpPr>
        <p:spPr>
          <a:xfrm>
            <a:off x="801620" y="2119808"/>
            <a:ext cx="736955" cy="459700"/>
          </a:xfrm>
          <a:prstGeom prst="roundRect">
            <a:avLst/>
          </a:prstGeom>
          <a:solidFill>
            <a:srgbClr val="23395C">
              <a:lumMod val="40000"/>
              <a:lumOff val="60000"/>
            </a:srgbClr>
          </a:solidFill>
          <a:ln w="19050">
            <a:solidFill>
              <a:srgbClr val="0078D4"/>
            </a:solidFill>
          </a:ln>
        </p:spPr>
        <p:txBody>
          <a:bodyPr wrap="none" bIns="0"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200" b="0" i="0" u="none" strike="noStrike" kern="0" cap="none" spc="0" normalizeH="0" baseline="0" noProof="0">
                <a:ln>
                  <a:noFill/>
                </a:ln>
                <a:solidFill>
                  <a:srgbClr val="1C1C1C"/>
                </a:solidFill>
                <a:effectLst/>
                <a:uLnTx/>
                <a:uFillTx/>
                <a:latin typeface="Avenir Light"/>
                <a:cs typeface="Avenir Light"/>
              </a:rPr>
              <a:t>Account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200" b="0" i="0" u="none" strike="noStrike" kern="0" cap="none" spc="0" normalizeH="0" baseline="0" noProof="0">
                <a:ln>
                  <a:noFill/>
                </a:ln>
                <a:solidFill>
                  <a:srgbClr val="1C1C1C"/>
                </a:solidFill>
                <a:effectLst/>
                <a:uLnTx/>
                <a:uFillTx/>
                <a:latin typeface="Avenir Light"/>
                <a:cs typeface="Avenir Light"/>
              </a:rPr>
              <a:t>Level</a:t>
            </a:r>
          </a:p>
        </p:txBody>
      </p:sp>
      <p:sp>
        <p:nvSpPr>
          <p:cNvPr id="102" name="TextBox 101">
            <a:extLst>
              <a:ext uri="{FF2B5EF4-FFF2-40B4-BE49-F238E27FC236}">
                <a16:creationId xmlns:a16="http://schemas.microsoft.com/office/drawing/2014/main" id="{C38D2329-5EA7-9873-E926-7047D89F4216}"/>
              </a:ext>
            </a:extLst>
          </p:cNvPr>
          <p:cNvSpPr txBox="1"/>
          <p:nvPr/>
        </p:nvSpPr>
        <p:spPr>
          <a:xfrm>
            <a:off x="727113" y="3265032"/>
            <a:ext cx="885969" cy="459700"/>
          </a:xfrm>
          <a:prstGeom prst="roundRect">
            <a:avLst/>
          </a:prstGeom>
          <a:solidFill>
            <a:srgbClr val="23395C">
              <a:lumMod val="40000"/>
              <a:lumOff val="60000"/>
            </a:srgbClr>
          </a:solidFill>
          <a:ln w="19050">
            <a:solidFill>
              <a:srgbClr val="0078D4"/>
            </a:solidFill>
          </a:ln>
        </p:spPr>
        <p:txBody>
          <a:bodyPr wrap="none" bIns="0"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200" b="0" i="0" u="none" strike="noStrike" kern="0" cap="none" spc="0" normalizeH="0" baseline="0" noProof="0">
                <a:ln>
                  <a:noFill/>
                </a:ln>
                <a:solidFill>
                  <a:srgbClr val="1C1C1C"/>
                </a:solidFill>
                <a:effectLst/>
                <a:uLnTx/>
                <a:uFillTx/>
                <a:latin typeface="Avenir Light"/>
                <a:cs typeface="Avenir Light"/>
              </a:rPr>
              <a:t>Collection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200" b="0" i="0" u="none" strike="noStrike" kern="0" cap="none" spc="0" normalizeH="0" baseline="0" noProof="0">
                <a:ln>
                  <a:noFill/>
                </a:ln>
                <a:solidFill>
                  <a:srgbClr val="1C1C1C"/>
                </a:solidFill>
                <a:effectLst/>
                <a:uLnTx/>
                <a:uFillTx/>
                <a:latin typeface="Avenir Light"/>
                <a:cs typeface="Avenir Light"/>
              </a:rPr>
              <a:t>Level</a:t>
            </a:r>
          </a:p>
        </p:txBody>
      </p:sp>
      <p:sp>
        <p:nvSpPr>
          <p:cNvPr id="103" name="TextBox 102">
            <a:extLst>
              <a:ext uri="{FF2B5EF4-FFF2-40B4-BE49-F238E27FC236}">
                <a16:creationId xmlns:a16="http://schemas.microsoft.com/office/drawing/2014/main" id="{A0921B1E-28F5-917E-372E-5949911EBE4D}"/>
              </a:ext>
            </a:extLst>
          </p:cNvPr>
          <p:cNvSpPr txBox="1"/>
          <p:nvPr/>
        </p:nvSpPr>
        <p:spPr>
          <a:xfrm>
            <a:off x="718940" y="4792873"/>
            <a:ext cx="902315" cy="664012"/>
          </a:xfrm>
          <a:prstGeom prst="roundRect">
            <a:avLst/>
          </a:prstGeom>
          <a:solidFill>
            <a:srgbClr val="23395C">
              <a:lumMod val="40000"/>
              <a:lumOff val="60000"/>
            </a:srgbClr>
          </a:solidFill>
          <a:ln w="19050">
            <a:solidFill>
              <a:srgbClr val="0078D4"/>
            </a:solidFill>
          </a:ln>
        </p:spPr>
        <p:txBody>
          <a:bodyPr wrap="none" bIns="0"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200" b="0" i="0" u="none" strike="noStrike" kern="0" cap="none" spc="0" normalizeH="0" baseline="0" noProof="0">
                <a:ln>
                  <a:noFill/>
                </a:ln>
                <a:solidFill>
                  <a:srgbClr val="1C1C1C"/>
                </a:solidFill>
                <a:effectLst/>
                <a:uLnTx/>
                <a:uFillTx/>
                <a:latin typeface="Avenir Light"/>
                <a:cs typeface="Avenir Light"/>
              </a:rPr>
              <a:t>Sub</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200" b="0" i="0" u="none" strike="noStrike" kern="0" cap="none" spc="0" normalizeH="0" baseline="0" noProof="0">
                <a:ln>
                  <a:noFill/>
                </a:ln>
                <a:solidFill>
                  <a:srgbClr val="1C1C1C"/>
                </a:solidFill>
                <a:effectLst/>
                <a:uLnTx/>
                <a:uFillTx/>
                <a:latin typeface="Avenir Light"/>
                <a:cs typeface="Avenir Light"/>
              </a:rPr>
              <a:t>Collection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200" b="0" i="0" u="none" strike="noStrike" kern="0" cap="none" spc="0" normalizeH="0" baseline="0" noProof="0">
                <a:ln>
                  <a:noFill/>
                </a:ln>
                <a:solidFill>
                  <a:srgbClr val="1C1C1C"/>
                </a:solidFill>
                <a:effectLst/>
                <a:uLnTx/>
                <a:uFillTx/>
                <a:latin typeface="Avenir Light"/>
                <a:cs typeface="Avenir Light"/>
              </a:rPr>
              <a:t>Levels</a:t>
            </a:r>
          </a:p>
        </p:txBody>
      </p:sp>
    </p:spTree>
    <p:extLst>
      <p:ext uri="{BB962C8B-B14F-4D97-AF65-F5344CB8AC3E}">
        <p14:creationId xmlns:p14="http://schemas.microsoft.com/office/powerpoint/2010/main" val="1925902041"/>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0F4286C8-10FB-E692-81B1-577CC953FBD3}"/>
            </a:ext>
          </a:extLst>
        </p:cNvPr>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1B78BC61-AD07-39BC-D4DB-8CFE5403DE1A}"/>
              </a:ext>
            </a:extLst>
          </p:cNvPr>
          <p:cNvSpPr/>
          <p:nvPr/>
        </p:nvSpPr>
        <p:spPr>
          <a:xfrm>
            <a:off x="4159517" y="979774"/>
            <a:ext cx="2651760" cy="628650"/>
          </a:xfrm>
          <a:prstGeom prst="roundRect">
            <a:avLst/>
          </a:prstGeom>
          <a:solidFill>
            <a:srgbClr val="797979">
              <a:lumMod val="20000"/>
              <a:lumOff val="80000"/>
            </a:srgbClr>
          </a:solidFill>
          <a:ln w="12700" cap="flat" cmpd="sng" algn="ctr">
            <a:solidFill>
              <a:srgbClr val="00B0F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800" b="1" i="0" u="none" strike="noStrike" kern="0" cap="none" spc="0" normalizeH="0" baseline="0" noProof="0">
                <a:ln>
                  <a:noFill/>
                </a:ln>
                <a:solidFill>
                  <a:srgbClr val="1C1C1C"/>
                </a:solidFill>
                <a:effectLst/>
                <a:uLnTx/>
                <a:uFillTx/>
                <a:latin typeface="Segoe Sans Text" panose="020F0502020204030204"/>
                <a:ea typeface="+mn-ea"/>
                <a:cs typeface="+mn-cs"/>
              </a:rPr>
              <a:t>Purview Tenant</a:t>
            </a:r>
          </a:p>
        </p:txBody>
      </p:sp>
      <p:sp>
        <p:nvSpPr>
          <p:cNvPr id="3" name="Rectangle: Rounded Corners 2">
            <a:extLst>
              <a:ext uri="{FF2B5EF4-FFF2-40B4-BE49-F238E27FC236}">
                <a16:creationId xmlns:a16="http://schemas.microsoft.com/office/drawing/2014/main" id="{1609562A-FE67-62A9-F593-BB3C8BD13AC4}"/>
              </a:ext>
            </a:extLst>
          </p:cNvPr>
          <p:cNvSpPr/>
          <p:nvPr/>
        </p:nvSpPr>
        <p:spPr>
          <a:xfrm>
            <a:off x="9230833" y="2135067"/>
            <a:ext cx="2137410" cy="628650"/>
          </a:xfrm>
          <a:prstGeom prst="roundRect">
            <a:avLst/>
          </a:prstGeom>
          <a:solidFill>
            <a:srgbClr val="797979">
              <a:lumMod val="60000"/>
              <a:lumOff val="40000"/>
            </a:srgbClr>
          </a:solidFill>
          <a:ln w="12700" cap="flat" cmpd="sng" algn="ctr">
            <a:solidFill>
              <a:srgbClr val="0070C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600" b="1" i="0" u="none" strike="noStrike" kern="0" cap="none" spc="0" normalizeH="0" baseline="0" noProof="0">
                <a:ln>
                  <a:noFill/>
                </a:ln>
                <a:solidFill>
                  <a:srgbClr val="1C1C1C"/>
                </a:solidFill>
                <a:effectLst/>
                <a:uLnTx/>
                <a:uFillTx/>
                <a:latin typeface="Segoe Sans Text" panose="020F0502020204030204"/>
                <a:ea typeface="+mn-ea"/>
                <a:cs typeface="+mn-cs"/>
              </a:rPr>
              <a:t>Classic Purview</a:t>
            </a:r>
          </a:p>
        </p:txBody>
      </p:sp>
      <p:sp>
        <p:nvSpPr>
          <p:cNvPr id="4" name="Rectangle: Rounded Corners 3">
            <a:extLst>
              <a:ext uri="{FF2B5EF4-FFF2-40B4-BE49-F238E27FC236}">
                <a16:creationId xmlns:a16="http://schemas.microsoft.com/office/drawing/2014/main" id="{53E28384-EAB4-0E22-7FC8-F7E582A29A4B}"/>
              </a:ext>
            </a:extLst>
          </p:cNvPr>
          <p:cNvSpPr/>
          <p:nvPr/>
        </p:nvSpPr>
        <p:spPr>
          <a:xfrm>
            <a:off x="4117657" y="2210537"/>
            <a:ext cx="2764326" cy="468630"/>
          </a:xfrm>
          <a:prstGeom prst="roundRect">
            <a:avLst/>
          </a:prstGeom>
          <a:solidFill>
            <a:srgbClr val="ADADAD"/>
          </a:solidFill>
          <a:ln w="12700" cap="flat" cmpd="sng" algn="ctr">
            <a:solidFill>
              <a:srgbClr val="0070C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600" b="1" i="0" u="none" strike="noStrike" kern="0" cap="none" spc="0" normalizeH="0" baseline="0" noProof="0">
                <a:ln>
                  <a:noFill/>
                </a:ln>
                <a:solidFill>
                  <a:srgbClr val="1C1C1C"/>
                </a:solidFill>
                <a:effectLst/>
                <a:uLnTx/>
                <a:uFillTx/>
                <a:latin typeface="Segoe Sans Text" panose="020F0502020204030204"/>
                <a:ea typeface="+mn-ea"/>
                <a:cs typeface="+mn-cs"/>
              </a:rPr>
              <a:t>Default platform domain</a:t>
            </a:r>
          </a:p>
        </p:txBody>
      </p:sp>
      <p:sp>
        <p:nvSpPr>
          <p:cNvPr id="5" name="Rectangle: Rounded Corners 4">
            <a:extLst>
              <a:ext uri="{FF2B5EF4-FFF2-40B4-BE49-F238E27FC236}">
                <a16:creationId xmlns:a16="http://schemas.microsoft.com/office/drawing/2014/main" id="{0FD43A07-11EE-D117-6642-11987B1E6014}"/>
              </a:ext>
            </a:extLst>
          </p:cNvPr>
          <p:cNvSpPr/>
          <p:nvPr/>
        </p:nvSpPr>
        <p:spPr>
          <a:xfrm>
            <a:off x="2372627" y="3563944"/>
            <a:ext cx="2021205" cy="468630"/>
          </a:xfrm>
          <a:prstGeom prst="roundRect">
            <a:avLst/>
          </a:prstGeom>
          <a:solidFill>
            <a:srgbClr val="005A9E">
              <a:lumMod val="75000"/>
            </a:srgbClr>
          </a:solidFill>
          <a:ln w="12700" cap="flat" cmpd="sng" algn="ctr">
            <a:solidFill>
              <a:srgbClr val="00B0F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800" b="0" i="0" u="none" strike="noStrike" kern="0" cap="none" spc="0" normalizeH="0" baseline="0" noProof="0">
                <a:ln>
                  <a:noFill/>
                </a:ln>
                <a:solidFill>
                  <a:srgbClr val="FFFFFF"/>
                </a:solidFill>
                <a:effectLst/>
                <a:uLnTx/>
                <a:uFillTx/>
                <a:latin typeface="Segoe Sans Text" panose="020F0502020204030204"/>
                <a:ea typeface="+mn-ea"/>
                <a:cs typeface="+mn-cs"/>
              </a:rPr>
              <a:t>Eng Collection</a:t>
            </a:r>
          </a:p>
        </p:txBody>
      </p:sp>
      <p:sp>
        <p:nvSpPr>
          <p:cNvPr id="6" name="Rectangle: Rounded Corners 5">
            <a:extLst>
              <a:ext uri="{FF2B5EF4-FFF2-40B4-BE49-F238E27FC236}">
                <a16:creationId xmlns:a16="http://schemas.microsoft.com/office/drawing/2014/main" id="{F06F5B4B-F173-A577-876C-1C5753D93578}"/>
              </a:ext>
            </a:extLst>
          </p:cNvPr>
          <p:cNvSpPr/>
          <p:nvPr/>
        </p:nvSpPr>
        <p:spPr>
          <a:xfrm>
            <a:off x="4538612" y="3563944"/>
            <a:ext cx="1916430" cy="468630"/>
          </a:xfrm>
          <a:prstGeom prst="roundRect">
            <a:avLst/>
          </a:prstGeom>
          <a:solidFill>
            <a:srgbClr val="005A9E">
              <a:lumMod val="75000"/>
            </a:srgbClr>
          </a:solidFill>
          <a:ln w="12700" cap="flat" cmpd="sng" algn="ctr">
            <a:solidFill>
              <a:srgbClr val="00B0F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800" b="0" i="0" u="none" strike="noStrike" kern="0" cap="none" spc="0" normalizeH="0" baseline="0" noProof="0">
                <a:ln>
                  <a:noFill/>
                </a:ln>
                <a:solidFill>
                  <a:srgbClr val="FFFFFF"/>
                </a:solidFill>
                <a:effectLst/>
                <a:uLnTx/>
                <a:uFillTx/>
                <a:latin typeface="Segoe Sans Text" panose="020F0502020204030204"/>
                <a:ea typeface="+mn-ea"/>
                <a:cs typeface="+mn-cs"/>
              </a:rPr>
              <a:t>BDG Collection</a:t>
            </a:r>
          </a:p>
        </p:txBody>
      </p:sp>
      <p:sp>
        <p:nvSpPr>
          <p:cNvPr id="7" name="Rectangle: Rounded Corners 6">
            <a:extLst>
              <a:ext uri="{FF2B5EF4-FFF2-40B4-BE49-F238E27FC236}">
                <a16:creationId xmlns:a16="http://schemas.microsoft.com/office/drawing/2014/main" id="{B1B66B8D-D118-4FEB-6189-69ED29AB560D}"/>
              </a:ext>
            </a:extLst>
          </p:cNvPr>
          <p:cNvSpPr/>
          <p:nvPr/>
        </p:nvSpPr>
        <p:spPr>
          <a:xfrm>
            <a:off x="6586487" y="3563944"/>
            <a:ext cx="1916430" cy="468630"/>
          </a:xfrm>
          <a:prstGeom prst="roundRect">
            <a:avLst/>
          </a:prstGeom>
          <a:solidFill>
            <a:srgbClr val="005A9E">
              <a:lumMod val="75000"/>
            </a:srgbClr>
          </a:solidFill>
          <a:ln w="12700" cap="flat" cmpd="sng" algn="ctr">
            <a:solidFill>
              <a:srgbClr val="00B0F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800" b="0" i="0" u="none" strike="noStrike" kern="0" cap="none" spc="0" normalizeH="0" baseline="0" noProof="0">
                <a:ln>
                  <a:noFill/>
                </a:ln>
                <a:solidFill>
                  <a:srgbClr val="FFFFFF"/>
                </a:solidFill>
                <a:effectLst/>
                <a:uLnTx/>
                <a:uFillTx/>
                <a:latin typeface="Segoe Sans Text" panose="020F0502020204030204"/>
                <a:ea typeface="+mn-ea"/>
                <a:cs typeface="+mn-cs"/>
              </a:rPr>
              <a:t>CDL Collection</a:t>
            </a:r>
          </a:p>
        </p:txBody>
      </p:sp>
      <p:cxnSp>
        <p:nvCxnSpPr>
          <p:cNvPr id="8" name="Straight Arrow Connector 7">
            <a:extLst>
              <a:ext uri="{FF2B5EF4-FFF2-40B4-BE49-F238E27FC236}">
                <a16:creationId xmlns:a16="http://schemas.microsoft.com/office/drawing/2014/main" id="{8FAC993E-2C59-4A93-7B93-2415B1729362}"/>
              </a:ext>
            </a:extLst>
          </p:cNvPr>
          <p:cNvCxnSpPr>
            <a:cxnSpLocks/>
            <a:stCxn id="4" idx="2"/>
            <a:endCxn id="5" idx="0"/>
          </p:cNvCxnSpPr>
          <p:nvPr/>
        </p:nvCxnSpPr>
        <p:spPr>
          <a:xfrm flipH="1">
            <a:off x="3383230" y="2679167"/>
            <a:ext cx="2116590" cy="884777"/>
          </a:xfrm>
          <a:prstGeom prst="straightConnector1">
            <a:avLst/>
          </a:prstGeom>
          <a:noFill/>
          <a:ln w="6350" cap="flat" cmpd="sng" algn="ctr">
            <a:solidFill>
              <a:srgbClr val="0078D4"/>
            </a:solidFill>
            <a:prstDash val="solid"/>
            <a:miter lim="800000"/>
            <a:tailEnd type="triangle"/>
          </a:ln>
          <a:effectLst/>
        </p:spPr>
      </p:cxnSp>
      <p:cxnSp>
        <p:nvCxnSpPr>
          <p:cNvPr id="9" name="Straight Arrow Connector 8">
            <a:extLst>
              <a:ext uri="{FF2B5EF4-FFF2-40B4-BE49-F238E27FC236}">
                <a16:creationId xmlns:a16="http://schemas.microsoft.com/office/drawing/2014/main" id="{9D3B6936-2962-D891-EF47-E6C64A22E99B}"/>
              </a:ext>
            </a:extLst>
          </p:cNvPr>
          <p:cNvCxnSpPr>
            <a:cxnSpLocks/>
            <a:stCxn id="4" idx="2"/>
            <a:endCxn id="6" idx="0"/>
          </p:cNvCxnSpPr>
          <p:nvPr/>
        </p:nvCxnSpPr>
        <p:spPr>
          <a:xfrm flipH="1">
            <a:off x="5496827" y="2679167"/>
            <a:ext cx="2993" cy="884777"/>
          </a:xfrm>
          <a:prstGeom prst="straightConnector1">
            <a:avLst/>
          </a:prstGeom>
          <a:noFill/>
          <a:ln w="6350" cap="flat" cmpd="sng" algn="ctr">
            <a:solidFill>
              <a:srgbClr val="0078D4"/>
            </a:solidFill>
            <a:prstDash val="solid"/>
            <a:miter lim="800000"/>
            <a:tailEnd type="triangle"/>
          </a:ln>
          <a:effectLst/>
        </p:spPr>
      </p:cxnSp>
      <p:cxnSp>
        <p:nvCxnSpPr>
          <p:cNvPr id="10" name="Straight Arrow Connector 9">
            <a:extLst>
              <a:ext uri="{FF2B5EF4-FFF2-40B4-BE49-F238E27FC236}">
                <a16:creationId xmlns:a16="http://schemas.microsoft.com/office/drawing/2014/main" id="{4EB3668A-4BDD-08A7-D7EE-3410DD207CAC}"/>
              </a:ext>
            </a:extLst>
          </p:cNvPr>
          <p:cNvCxnSpPr>
            <a:cxnSpLocks/>
            <a:stCxn id="4" idx="2"/>
            <a:endCxn id="7" idx="0"/>
          </p:cNvCxnSpPr>
          <p:nvPr/>
        </p:nvCxnSpPr>
        <p:spPr>
          <a:xfrm>
            <a:off x="5499820" y="2679167"/>
            <a:ext cx="2044882" cy="884777"/>
          </a:xfrm>
          <a:prstGeom prst="straightConnector1">
            <a:avLst/>
          </a:prstGeom>
          <a:noFill/>
          <a:ln w="6350" cap="flat" cmpd="sng" algn="ctr">
            <a:solidFill>
              <a:srgbClr val="0078D4"/>
            </a:solidFill>
            <a:prstDash val="solid"/>
            <a:miter lim="800000"/>
            <a:tailEnd type="triangle"/>
          </a:ln>
          <a:effectLst/>
        </p:spPr>
      </p:cxnSp>
      <p:sp>
        <p:nvSpPr>
          <p:cNvPr id="11" name="Subtitle 2">
            <a:extLst>
              <a:ext uri="{FF2B5EF4-FFF2-40B4-BE49-F238E27FC236}">
                <a16:creationId xmlns:a16="http://schemas.microsoft.com/office/drawing/2014/main" id="{0B413259-635D-5AC7-3AF0-36431EE63B52}"/>
              </a:ext>
            </a:extLst>
          </p:cNvPr>
          <p:cNvSpPr txBox="1">
            <a:spLocks/>
          </p:cNvSpPr>
          <p:nvPr/>
        </p:nvSpPr>
        <p:spPr>
          <a:xfrm>
            <a:off x="2646106" y="4717825"/>
            <a:ext cx="747740" cy="279850"/>
          </a:xfrm>
          <a:prstGeom prst="rect">
            <a:avLst/>
          </a:prstGeom>
          <a:solidFill>
            <a:srgbClr val="0078D4">
              <a:lumMod val="60000"/>
              <a:lumOff val="40000"/>
            </a:srgbClr>
          </a:solidFill>
          <a:ln>
            <a:solidFill>
              <a:srgbClr val="23395C"/>
            </a:solidFill>
          </a:ln>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IN" sz="1200" b="0" i="0" u="none" strike="noStrike" kern="1200" cap="none" spc="0" normalizeH="0" baseline="0" noProof="0">
                <a:ln>
                  <a:noFill/>
                </a:ln>
                <a:solidFill>
                  <a:srgbClr val="1C1C1C"/>
                </a:solidFill>
                <a:effectLst/>
                <a:uLnTx/>
                <a:uFillTx/>
                <a:latin typeface="Segoe Sans Text" panose="020F0502020204030204"/>
                <a:ea typeface="+mn-ea"/>
                <a:cs typeface="+mn-cs"/>
              </a:rPr>
              <a:t>Appl. A1</a:t>
            </a:r>
          </a:p>
        </p:txBody>
      </p:sp>
      <p:sp>
        <p:nvSpPr>
          <p:cNvPr id="12" name="Subtitle 2">
            <a:extLst>
              <a:ext uri="{FF2B5EF4-FFF2-40B4-BE49-F238E27FC236}">
                <a16:creationId xmlns:a16="http://schemas.microsoft.com/office/drawing/2014/main" id="{563885C7-E0C4-D259-444E-0F3664F6E191}"/>
              </a:ext>
            </a:extLst>
          </p:cNvPr>
          <p:cNvSpPr txBox="1">
            <a:spLocks/>
          </p:cNvSpPr>
          <p:nvPr/>
        </p:nvSpPr>
        <p:spPr>
          <a:xfrm>
            <a:off x="3383230" y="4717825"/>
            <a:ext cx="734427" cy="279849"/>
          </a:xfrm>
          <a:prstGeom prst="rect">
            <a:avLst/>
          </a:prstGeom>
          <a:solidFill>
            <a:srgbClr val="0078D4">
              <a:lumMod val="60000"/>
              <a:lumOff val="40000"/>
            </a:srgbClr>
          </a:solidFill>
          <a:ln>
            <a:solidFill>
              <a:srgbClr val="23395C"/>
            </a:solidFill>
          </a:ln>
        </p:spPr>
        <p:txBody>
          <a:bodyPr vert="horz" lIns="91440" tIns="45720" rIns="91440" bIns="45720" rtlCol="0">
            <a:normAutofit fontScale="925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IN" sz="1200" b="0" i="0" u="none" strike="noStrike" kern="1200" cap="none" spc="0" normalizeH="0" baseline="0" noProof="0">
                <a:ln>
                  <a:noFill/>
                </a:ln>
                <a:solidFill>
                  <a:srgbClr val="1C1C1C"/>
                </a:solidFill>
                <a:effectLst/>
                <a:uLnTx/>
                <a:uFillTx/>
                <a:latin typeface="Segoe Sans Text" panose="020F0502020204030204"/>
                <a:ea typeface="+mn-ea"/>
                <a:cs typeface="+mn-cs"/>
              </a:rPr>
              <a:t>Appl. A2</a:t>
            </a:r>
          </a:p>
        </p:txBody>
      </p:sp>
      <p:sp>
        <p:nvSpPr>
          <p:cNvPr id="13" name="Subtitle 2">
            <a:extLst>
              <a:ext uri="{FF2B5EF4-FFF2-40B4-BE49-F238E27FC236}">
                <a16:creationId xmlns:a16="http://schemas.microsoft.com/office/drawing/2014/main" id="{D23D2ED4-6F8C-96D7-7228-1750A67E9FB9}"/>
              </a:ext>
            </a:extLst>
          </p:cNvPr>
          <p:cNvSpPr txBox="1">
            <a:spLocks/>
          </p:cNvSpPr>
          <p:nvPr/>
        </p:nvSpPr>
        <p:spPr>
          <a:xfrm>
            <a:off x="2706223" y="5290698"/>
            <a:ext cx="664234" cy="279850"/>
          </a:xfrm>
          <a:prstGeom prst="rect">
            <a:avLst/>
          </a:prstGeom>
          <a:solidFill>
            <a:srgbClr val="005A9E">
              <a:lumMod val="20000"/>
              <a:lumOff val="80000"/>
            </a:srgbClr>
          </a:solidFill>
          <a:ln>
            <a:solidFill>
              <a:srgbClr val="23395C"/>
            </a:solidFill>
          </a:ln>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IN" sz="1200" b="0" i="0" u="none" strike="noStrike" kern="1200" cap="none" spc="0" normalizeH="0" baseline="0" noProof="0">
                <a:ln>
                  <a:noFill/>
                </a:ln>
                <a:solidFill>
                  <a:srgbClr val="1C1C1C"/>
                </a:solidFill>
                <a:effectLst/>
                <a:uLnTx/>
                <a:uFillTx/>
                <a:latin typeface="Segoe Sans Text" panose="020F0502020204030204"/>
                <a:ea typeface="+mn-ea"/>
                <a:cs typeface="+mn-cs"/>
              </a:rPr>
              <a:t>DS1</a:t>
            </a:r>
          </a:p>
        </p:txBody>
      </p:sp>
      <p:sp>
        <p:nvSpPr>
          <p:cNvPr id="14" name="Subtitle 2">
            <a:extLst>
              <a:ext uri="{FF2B5EF4-FFF2-40B4-BE49-F238E27FC236}">
                <a16:creationId xmlns:a16="http://schemas.microsoft.com/office/drawing/2014/main" id="{2AE0510C-3966-17FF-1FCB-B3FC44E584C3}"/>
              </a:ext>
            </a:extLst>
          </p:cNvPr>
          <p:cNvSpPr txBox="1">
            <a:spLocks/>
          </p:cNvSpPr>
          <p:nvPr/>
        </p:nvSpPr>
        <p:spPr>
          <a:xfrm>
            <a:off x="3469907" y="5290184"/>
            <a:ext cx="577853" cy="279849"/>
          </a:xfrm>
          <a:prstGeom prst="rect">
            <a:avLst/>
          </a:prstGeom>
          <a:solidFill>
            <a:srgbClr val="005A9E">
              <a:lumMod val="20000"/>
              <a:lumOff val="80000"/>
            </a:srgbClr>
          </a:solidFill>
          <a:ln>
            <a:solidFill>
              <a:srgbClr val="23395C"/>
            </a:solidFill>
          </a:ln>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IN" sz="1200" b="0" i="0" u="none" strike="noStrike" kern="1200" cap="none" spc="0" normalizeH="0" baseline="0" noProof="0">
                <a:ln>
                  <a:noFill/>
                </a:ln>
                <a:solidFill>
                  <a:srgbClr val="1C1C1C"/>
                </a:solidFill>
                <a:effectLst/>
                <a:uLnTx/>
                <a:uFillTx/>
                <a:latin typeface="Segoe Sans Text" panose="020F0502020204030204"/>
                <a:ea typeface="+mn-ea"/>
                <a:cs typeface="+mn-cs"/>
              </a:rPr>
              <a:t>DS2</a:t>
            </a:r>
          </a:p>
        </p:txBody>
      </p:sp>
      <p:pic>
        <p:nvPicPr>
          <p:cNvPr id="15" name="Picture 6" descr="A logo of a bucket&#10;&#10;Description automatically generated">
            <a:extLst>
              <a:ext uri="{FF2B5EF4-FFF2-40B4-BE49-F238E27FC236}">
                <a16:creationId xmlns:a16="http://schemas.microsoft.com/office/drawing/2014/main" id="{2D7979B4-FB03-BB7D-F390-51BBF43178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67147" y="5649266"/>
            <a:ext cx="342385" cy="333376"/>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3" descr="A blue cylinder with a white arrow next to a gray house&#10;&#10;Description automatically generated">
            <a:extLst>
              <a:ext uri="{FF2B5EF4-FFF2-40B4-BE49-F238E27FC236}">
                <a16:creationId xmlns:a16="http://schemas.microsoft.com/office/drawing/2014/main" id="{5E4B02D2-0B16-1041-7C39-42058DE91F9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41258" y="5633622"/>
            <a:ext cx="350344" cy="357644"/>
          </a:xfrm>
          <a:prstGeom prst="rect">
            <a:avLst/>
          </a:prstGeom>
          <a:noFill/>
          <a:extLst>
            <a:ext uri="{909E8E84-426E-40DD-AFC4-6F175D3DCCD1}">
              <a14:hiddenFill xmlns:a14="http://schemas.microsoft.com/office/drawing/2010/main">
                <a:solidFill>
                  <a:srgbClr val="FFFFFF"/>
                </a:solidFill>
              </a14:hiddenFill>
            </a:ext>
          </a:extLst>
        </p:spPr>
      </p:pic>
      <p:cxnSp>
        <p:nvCxnSpPr>
          <p:cNvPr id="17" name="Straight Arrow Connector 16">
            <a:extLst>
              <a:ext uri="{FF2B5EF4-FFF2-40B4-BE49-F238E27FC236}">
                <a16:creationId xmlns:a16="http://schemas.microsoft.com/office/drawing/2014/main" id="{60BB595E-9256-F160-348A-DE56B7067855}"/>
              </a:ext>
            </a:extLst>
          </p:cNvPr>
          <p:cNvCxnSpPr>
            <a:cxnSpLocks/>
            <a:stCxn id="2" idx="2"/>
            <a:endCxn id="4" idx="0"/>
          </p:cNvCxnSpPr>
          <p:nvPr/>
        </p:nvCxnSpPr>
        <p:spPr>
          <a:xfrm>
            <a:off x="5485397" y="1608424"/>
            <a:ext cx="14423" cy="602113"/>
          </a:xfrm>
          <a:prstGeom prst="straightConnector1">
            <a:avLst/>
          </a:prstGeom>
          <a:noFill/>
          <a:ln w="6350" cap="flat" cmpd="sng" algn="ctr">
            <a:solidFill>
              <a:srgbClr val="0078D4"/>
            </a:solidFill>
            <a:prstDash val="solid"/>
            <a:miter lim="800000"/>
            <a:tailEnd type="triangle"/>
          </a:ln>
          <a:effectLst/>
        </p:spPr>
      </p:cxnSp>
      <p:cxnSp>
        <p:nvCxnSpPr>
          <p:cNvPr id="18" name="Straight Arrow Connector 17">
            <a:extLst>
              <a:ext uri="{FF2B5EF4-FFF2-40B4-BE49-F238E27FC236}">
                <a16:creationId xmlns:a16="http://schemas.microsoft.com/office/drawing/2014/main" id="{988BD407-B106-EF76-C34F-93E20C54C301}"/>
              </a:ext>
            </a:extLst>
          </p:cNvPr>
          <p:cNvCxnSpPr>
            <a:stCxn id="5" idx="2"/>
            <a:endCxn id="11" idx="0"/>
          </p:cNvCxnSpPr>
          <p:nvPr/>
        </p:nvCxnSpPr>
        <p:spPr>
          <a:xfrm flipH="1">
            <a:off x="3019976" y="4032574"/>
            <a:ext cx="363254" cy="685251"/>
          </a:xfrm>
          <a:prstGeom prst="straightConnector1">
            <a:avLst/>
          </a:prstGeom>
          <a:noFill/>
          <a:ln w="6350" cap="flat" cmpd="sng" algn="ctr">
            <a:solidFill>
              <a:srgbClr val="0078D4"/>
            </a:solidFill>
            <a:prstDash val="solid"/>
            <a:miter lim="800000"/>
            <a:tailEnd type="triangle"/>
          </a:ln>
          <a:effectLst/>
        </p:spPr>
      </p:cxnSp>
      <p:cxnSp>
        <p:nvCxnSpPr>
          <p:cNvPr id="19" name="Straight Arrow Connector 18">
            <a:extLst>
              <a:ext uri="{FF2B5EF4-FFF2-40B4-BE49-F238E27FC236}">
                <a16:creationId xmlns:a16="http://schemas.microsoft.com/office/drawing/2014/main" id="{B4E5463B-02F7-CAC7-1A47-39BAE703B24D}"/>
              </a:ext>
            </a:extLst>
          </p:cNvPr>
          <p:cNvCxnSpPr>
            <a:cxnSpLocks/>
            <a:stCxn id="5" idx="2"/>
            <a:endCxn id="12" idx="0"/>
          </p:cNvCxnSpPr>
          <p:nvPr/>
        </p:nvCxnSpPr>
        <p:spPr>
          <a:xfrm>
            <a:off x="3383230" y="4032574"/>
            <a:ext cx="367214" cy="685251"/>
          </a:xfrm>
          <a:prstGeom prst="straightConnector1">
            <a:avLst/>
          </a:prstGeom>
          <a:noFill/>
          <a:ln w="6350" cap="flat" cmpd="sng" algn="ctr">
            <a:solidFill>
              <a:srgbClr val="0078D4"/>
            </a:solidFill>
            <a:prstDash val="solid"/>
            <a:miter lim="800000"/>
            <a:tailEnd type="triangle"/>
          </a:ln>
          <a:effectLst/>
        </p:spPr>
      </p:cxnSp>
      <p:cxnSp>
        <p:nvCxnSpPr>
          <p:cNvPr id="20" name="Straight Arrow Connector 19">
            <a:extLst>
              <a:ext uri="{FF2B5EF4-FFF2-40B4-BE49-F238E27FC236}">
                <a16:creationId xmlns:a16="http://schemas.microsoft.com/office/drawing/2014/main" id="{3CDE9532-5159-98A5-A8B2-170AE537D5D7}"/>
              </a:ext>
            </a:extLst>
          </p:cNvPr>
          <p:cNvCxnSpPr>
            <a:stCxn id="11" idx="2"/>
            <a:endCxn id="13" idx="0"/>
          </p:cNvCxnSpPr>
          <p:nvPr/>
        </p:nvCxnSpPr>
        <p:spPr>
          <a:xfrm>
            <a:off x="3019976" y="4997675"/>
            <a:ext cx="18364" cy="293023"/>
          </a:xfrm>
          <a:prstGeom prst="straightConnector1">
            <a:avLst/>
          </a:prstGeom>
          <a:noFill/>
          <a:ln w="6350" cap="flat" cmpd="sng" algn="ctr">
            <a:solidFill>
              <a:srgbClr val="0078D4"/>
            </a:solidFill>
            <a:prstDash val="solid"/>
            <a:miter lim="800000"/>
            <a:tailEnd type="triangle"/>
          </a:ln>
          <a:effectLst/>
        </p:spPr>
      </p:cxnSp>
      <p:cxnSp>
        <p:nvCxnSpPr>
          <p:cNvPr id="21" name="Straight Arrow Connector 20">
            <a:extLst>
              <a:ext uri="{FF2B5EF4-FFF2-40B4-BE49-F238E27FC236}">
                <a16:creationId xmlns:a16="http://schemas.microsoft.com/office/drawing/2014/main" id="{06CE5907-7DC4-CEC1-D0D0-1FDF5BB68E15}"/>
              </a:ext>
            </a:extLst>
          </p:cNvPr>
          <p:cNvCxnSpPr>
            <a:stCxn id="12" idx="2"/>
            <a:endCxn id="14" idx="0"/>
          </p:cNvCxnSpPr>
          <p:nvPr/>
        </p:nvCxnSpPr>
        <p:spPr>
          <a:xfrm>
            <a:off x="3750444" y="4997674"/>
            <a:ext cx="8390" cy="292510"/>
          </a:xfrm>
          <a:prstGeom prst="straightConnector1">
            <a:avLst/>
          </a:prstGeom>
          <a:noFill/>
          <a:ln w="6350" cap="flat" cmpd="sng" algn="ctr">
            <a:solidFill>
              <a:srgbClr val="0078D4"/>
            </a:solidFill>
            <a:prstDash val="solid"/>
            <a:miter lim="800000"/>
            <a:tailEnd type="triangle"/>
          </a:ln>
          <a:effectLst/>
        </p:spPr>
      </p:cxnSp>
      <p:sp>
        <p:nvSpPr>
          <p:cNvPr id="22" name="Subtitle 2">
            <a:extLst>
              <a:ext uri="{FF2B5EF4-FFF2-40B4-BE49-F238E27FC236}">
                <a16:creationId xmlns:a16="http://schemas.microsoft.com/office/drawing/2014/main" id="{F01DD1DA-44A6-3851-1497-BA1C967714C3}"/>
              </a:ext>
            </a:extLst>
          </p:cNvPr>
          <p:cNvSpPr txBox="1">
            <a:spLocks/>
          </p:cNvSpPr>
          <p:nvPr/>
        </p:nvSpPr>
        <p:spPr>
          <a:xfrm>
            <a:off x="4730176" y="4710205"/>
            <a:ext cx="747740" cy="279850"/>
          </a:xfrm>
          <a:prstGeom prst="rect">
            <a:avLst/>
          </a:prstGeom>
          <a:solidFill>
            <a:srgbClr val="0078D4">
              <a:lumMod val="60000"/>
              <a:lumOff val="40000"/>
            </a:srgbClr>
          </a:solidFill>
          <a:ln>
            <a:solidFill>
              <a:srgbClr val="23395C"/>
            </a:solidFill>
          </a:ln>
        </p:spPr>
        <p:txBody>
          <a:bodyPr vert="horz" lIns="91440" tIns="45720" rIns="91440" bIns="45720" rtlCol="0">
            <a:normAutofit fontScale="925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IN" sz="1200" b="0" i="0" u="none" strike="noStrike" kern="1200" cap="none" spc="0" normalizeH="0" baseline="0" noProof="0">
                <a:ln>
                  <a:noFill/>
                </a:ln>
                <a:solidFill>
                  <a:srgbClr val="1C1C1C"/>
                </a:solidFill>
                <a:effectLst/>
                <a:uLnTx/>
                <a:uFillTx/>
                <a:latin typeface="Segoe Sans Text" panose="020F0502020204030204"/>
                <a:ea typeface="+mn-ea"/>
                <a:cs typeface="+mn-cs"/>
              </a:rPr>
              <a:t>Appl. A3</a:t>
            </a:r>
          </a:p>
        </p:txBody>
      </p:sp>
      <p:sp>
        <p:nvSpPr>
          <p:cNvPr id="23" name="Subtitle 2">
            <a:extLst>
              <a:ext uri="{FF2B5EF4-FFF2-40B4-BE49-F238E27FC236}">
                <a16:creationId xmlns:a16="http://schemas.microsoft.com/office/drawing/2014/main" id="{F7F7C593-5A8F-6D55-A762-B24386A72337}"/>
              </a:ext>
            </a:extLst>
          </p:cNvPr>
          <p:cNvSpPr txBox="1">
            <a:spLocks/>
          </p:cNvSpPr>
          <p:nvPr/>
        </p:nvSpPr>
        <p:spPr>
          <a:xfrm>
            <a:off x="5467300" y="4710205"/>
            <a:ext cx="734427" cy="279849"/>
          </a:xfrm>
          <a:prstGeom prst="rect">
            <a:avLst/>
          </a:prstGeom>
          <a:solidFill>
            <a:srgbClr val="0078D4">
              <a:lumMod val="60000"/>
              <a:lumOff val="40000"/>
            </a:srgbClr>
          </a:solidFill>
          <a:ln>
            <a:solidFill>
              <a:srgbClr val="23395C"/>
            </a:solidFill>
          </a:ln>
        </p:spPr>
        <p:txBody>
          <a:bodyPr vert="horz" lIns="91440" tIns="45720" rIns="91440" bIns="45720" rtlCol="0">
            <a:normAutofit fontScale="925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IN" sz="1200" b="0" i="0" u="none" strike="noStrike" kern="1200" cap="none" spc="0" normalizeH="0" baseline="0" noProof="0">
                <a:ln>
                  <a:noFill/>
                </a:ln>
                <a:solidFill>
                  <a:srgbClr val="1C1C1C"/>
                </a:solidFill>
                <a:effectLst/>
                <a:uLnTx/>
                <a:uFillTx/>
                <a:latin typeface="Segoe Sans Text" panose="020F0502020204030204"/>
                <a:ea typeface="+mn-ea"/>
                <a:cs typeface="+mn-cs"/>
              </a:rPr>
              <a:t>Appl. A4</a:t>
            </a:r>
          </a:p>
        </p:txBody>
      </p:sp>
      <p:sp>
        <p:nvSpPr>
          <p:cNvPr id="24" name="Subtitle 2">
            <a:extLst>
              <a:ext uri="{FF2B5EF4-FFF2-40B4-BE49-F238E27FC236}">
                <a16:creationId xmlns:a16="http://schemas.microsoft.com/office/drawing/2014/main" id="{CA83EDE7-018E-D904-7F12-1DC9C997C197}"/>
              </a:ext>
            </a:extLst>
          </p:cNvPr>
          <p:cNvSpPr txBox="1">
            <a:spLocks/>
          </p:cNvSpPr>
          <p:nvPr/>
        </p:nvSpPr>
        <p:spPr>
          <a:xfrm>
            <a:off x="4790293" y="5283078"/>
            <a:ext cx="664234" cy="279850"/>
          </a:xfrm>
          <a:prstGeom prst="rect">
            <a:avLst/>
          </a:prstGeom>
          <a:solidFill>
            <a:srgbClr val="005A9E">
              <a:lumMod val="20000"/>
              <a:lumOff val="80000"/>
            </a:srgbClr>
          </a:solidFill>
          <a:ln>
            <a:solidFill>
              <a:srgbClr val="23395C"/>
            </a:solidFill>
          </a:ln>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IN" sz="1200" b="0" i="0" u="none" strike="noStrike" kern="1200" cap="none" spc="0" normalizeH="0" baseline="0" noProof="0">
                <a:ln>
                  <a:noFill/>
                </a:ln>
                <a:solidFill>
                  <a:srgbClr val="1C1C1C"/>
                </a:solidFill>
                <a:effectLst/>
                <a:uLnTx/>
                <a:uFillTx/>
                <a:latin typeface="Segoe Sans Text" panose="020F0502020204030204"/>
                <a:ea typeface="+mn-ea"/>
                <a:cs typeface="+mn-cs"/>
              </a:rPr>
              <a:t>DS3</a:t>
            </a:r>
          </a:p>
        </p:txBody>
      </p:sp>
      <p:sp>
        <p:nvSpPr>
          <p:cNvPr id="25" name="Subtitle 2">
            <a:extLst>
              <a:ext uri="{FF2B5EF4-FFF2-40B4-BE49-F238E27FC236}">
                <a16:creationId xmlns:a16="http://schemas.microsoft.com/office/drawing/2014/main" id="{D2FF0C2D-E16D-1D5F-92CA-F9CDF5F3D2F3}"/>
              </a:ext>
            </a:extLst>
          </p:cNvPr>
          <p:cNvSpPr txBox="1">
            <a:spLocks/>
          </p:cNvSpPr>
          <p:nvPr/>
        </p:nvSpPr>
        <p:spPr>
          <a:xfrm>
            <a:off x="5553977" y="5282564"/>
            <a:ext cx="577853" cy="279849"/>
          </a:xfrm>
          <a:prstGeom prst="rect">
            <a:avLst/>
          </a:prstGeom>
          <a:solidFill>
            <a:srgbClr val="005A9E">
              <a:lumMod val="20000"/>
              <a:lumOff val="80000"/>
            </a:srgbClr>
          </a:solidFill>
          <a:ln>
            <a:solidFill>
              <a:srgbClr val="23395C"/>
            </a:solidFill>
          </a:ln>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IN" sz="1200" b="0" i="0" u="none" strike="noStrike" kern="1200" cap="none" spc="0" normalizeH="0" baseline="0" noProof="0">
                <a:ln>
                  <a:noFill/>
                </a:ln>
                <a:solidFill>
                  <a:srgbClr val="1C1C1C"/>
                </a:solidFill>
                <a:effectLst/>
                <a:uLnTx/>
                <a:uFillTx/>
                <a:latin typeface="Segoe Sans Text" panose="020F0502020204030204"/>
                <a:ea typeface="+mn-ea"/>
                <a:cs typeface="+mn-cs"/>
              </a:rPr>
              <a:t>DS4</a:t>
            </a:r>
          </a:p>
        </p:txBody>
      </p:sp>
      <p:pic>
        <p:nvPicPr>
          <p:cNvPr id="26" name="Picture 6" descr="A logo of a bucket&#10;&#10;Description automatically generated">
            <a:extLst>
              <a:ext uri="{FF2B5EF4-FFF2-40B4-BE49-F238E27FC236}">
                <a16:creationId xmlns:a16="http://schemas.microsoft.com/office/drawing/2014/main" id="{D17BFAFF-5145-FD88-CB87-CC7ACC459C1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51217" y="5641646"/>
            <a:ext cx="342385" cy="333376"/>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3" descr="A blue cylinder with a white arrow next to a gray house&#10;&#10;Description automatically generated">
            <a:extLst>
              <a:ext uri="{FF2B5EF4-FFF2-40B4-BE49-F238E27FC236}">
                <a16:creationId xmlns:a16="http://schemas.microsoft.com/office/drawing/2014/main" id="{CFA7F821-8F80-EFEB-AA2C-2C09A41DA74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25328" y="5626002"/>
            <a:ext cx="350344" cy="357644"/>
          </a:xfrm>
          <a:prstGeom prst="rect">
            <a:avLst/>
          </a:prstGeom>
          <a:noFill/>
          <a:extLst>
            <a:ext uri="{909E8E84-426E-40DD-AFC4-6F175D3DCCD1}">
              <a14:hiddenFill xmlns:a14="http://schemas.microsoft.com/office/drawing/2010/main">
                <a:solidFill>
                  <a:srgbClr val="FFFFFF"/>
                </a:solidFill>
              </a14:hiddenFill>
            </a:ext>
          </a:extLst>
        </p:spPr>
      </p:pic>
      <p:cxnSp>
        <p:nvCxnSpPr>
          <p:cNvPr id="28" name="Straight Arrow Connector 27">
            <a:extLst>
              <a:ext uri="{FF2B5EF4-FFF2-40B4-BE49-F238E27FC236}">
                <a16:creationId xmlns:a16="http://schemas.microsoft.com/office/drawing/2014/main" id="{023710FE-B506-DA4D-F305-703AE4BADF23}"/>
              </a:ext>
            </a:extLst>
          </p:cNvPr>
          <p:cNvCxnSpPr>
            <a:cxnSpLocks/>
            <a:stCxn id="6" idx="2"/>
            <a:endCxn id="22" idx="0"/>
          </p:cNvCxnSpPr>
          <p:nvPr/>
        </p:nvCxnSpPr>
        <p:spPr>
          <a:xfrm flipH="1">
            <a:off x="5104046" y="4032574"/>
            <a:ext cx="392781" cy="677631"/>
          </a:xfrm>
          <a:prstGeom prst="straightConnector1">
            <a:avLst/>
          </a:prstGeom>
          <a:noFill/>
          <a:ln w="6350" cap="flat" cmpd="sng" algn="ctr">
            <a:solidFill>
              <a:srgbClr val="0078D4"/>
            </a:solidFill>
            <a:prstDash val="solid"/>
            <a:miter lim="800000"/>
            <a:tailEnd type="triangle"/>
          </a:ln>
          <a:effectLst/>
        </p:spPr>
      </p:cxnSp>
      <p:cxnSp>
        <p:nvCxnSpPr>
          <p:cNvPr id="29" name="Straight Arrow Connector 28">
            <a:extLst>
              <a:ext uri="{FF2B5EF4-FFF2-40B4-BE49-F238E27FC236}">
                <a16:creationId xmlns:a16="http://schemas.microsoft.com/office/drawing/2014/main" id="{839928BD-4F1A-0F28-F1F4-0E755D343B70}"/>
              </a:ext>
            </a:extLst>
          </p:cNvPr>
          <p:cNvCxnSpPr>
            <a:cxnSpLocks/>
            <a:stCxn id="6" idx="2"/>
            <a:endCxn id="23" idx="0"/>
          </p:cNvCxnSpPr>
          <p:nvPr/>
        </p:nvCxnSpPr>
        <p:spPr>
          <a:xfrm>
            <a:off x="5496827" y="4032574"/>
            <a:ext cx="337687" cy="677631"/>
          </a:xfrm>
          <a:prstGeom prst="straightConnector1">
            <a:avLst/>
          </a:prstGeom>
          <a:noFill/>
          <a:ln w="6350" cap="flat" cmpd="sng" algn="ctr">
            <a:solidFill>
              <a:srgbClr val="0078D4"/>
            </a:solidFill>
            <a:prstDash val="solid"/>
            <a:miter lim="800000"/>
            <a:tailEnd type="triangle"/>
          </a:ln>
          <a:effectLst/>
        </p:spPr>
      </p:cxnSp>
      <p:cxnSp>
        <p:nvCxnSpPr>
          <p:cNvPr id="30" name="Straight Arrow Connector 29">
            <a:extLst>
              <a:ext uri="{FF2B5EF4-FFF2-40B4-BE49-F238E27FC236}">
                <a16:creationId xmlns:a16="http://schemas.microsoft.com/office/drawing/2014/main" id="{4659EEF4-11CA-2563-3E1D-4311CDEFDA45}"/>
              </a:ext>
            </a:extLst>
          </p:cNvPr>
          <p:cNvCxnSpPr>
            <a:stCxn id="22" idx="2"/>
            <a:endCxn id="24" idx="0"/>
          </p:cNvCxnSpPr>
          <p:nvPr/>
        </p:nvCxnSpPr>
        <p:spPr>
          <a:xfrm>
            <a:off x="5104046" y="4990055"/>
            <a:ext cx="18364" cy="293023"/>
          </a:xfrm>
          <a:prstGeom prst="straightConnector1">
            <a:avLst/>
          </a:prstGeom>
          <a:noFill/>
          <a:ln w="6350" cap="flat" cmpd="sng" algn="ctr">
            <a:solidFill>
              <a:srgbClr val="0078D4"/>
            </a:solidFill>
            <a:prstDash val="solid"/>
            <a:miter lim="800000"/>
            <a:tailEnd type="triangle"/>
          </a:ln>
          <a:effectLst/>
        </p:spPr>
      </p:cxnSp>
      <p:cxnSp>
        <p:nvCxnSpPr>
          <p:cNvPr id="31" name="Straight Arrow Connector 30">
            <a:extLst>
              <a:ext uri="{FF2B5EF4-FFF2-40B4-BE49-F238E27FC236}">
                <a16:creationId xmlns:a16="http://schemas.microsoft.com/office/drawing/2014/main" id="{5058EF52-3C86-65A8-B1B3-3D091DD6362D}"/>
              </a:ext>
            </a:extLst>
          </p:cNvPr>
          <p:cNvCxnSpPr>
            <a:stCxn id="23" idx="2"/>
            <a:endCxn id="25" idx="0"/>
          </p:cNvCxnSpPr>
          <p:nvPr/>
        </p:nvCxnSpPr>
        <p:spPr>
          <a:xfrm>
            <a:off x="5834514" y="4990054"/>
            <a:ext cx="8390" cy="292510"/>
          </a:xfrm>
          <a:prstGeom prst="straightConnector1">
            <a:avLst/>
          </a:prstGeom>
          <a:noFill/>
          <a:ln w="6350" cap="flat" cmpd="sng" algn="ctr">
            <a:solidFill>
              <a:srgbClr val="0078D4"/>
            </a:solidFill>
            <a:prstDash val="solid"/>
            <a:miter lim="800000"/>
            <a:tailEnd type="triangle"/>
          </a:ln>
          <a:effectLst/>
        </p:spPr>
      </p:cxnSp>
      <p:sp>
        <p:nvSpPr>
          <p:cNvPr id="32" name="Subtitle 2">
            <a:extLst>
              <a:ext uri="{FF2B5EF4-FFF2-40B4-BE49-F238E27FC236}">
                <a16:creationId xmlns:a16="http://schemas.microsoft.com/office/drawing/2014/main" id="{C9507D04-6F92-0A33-2EE7-4255CA8C7667}"/>
              </a:ext>
            </a:extLst>
          </p:cNvPr>
          <p:cNvSpPr txBox="1">
            <a:spLocks/>
          </p:cNvSpPr>
          <p:nvPr/>
        </p:nvSpPr>
        <p:spPr>
          <a:xfrm>
            <a:off x="6821866" y="4698775"/>
            <a:ext cx="747740" cy="279850"/>
          </a:xfrm>
          <a:prstGeom prst="rect">
            <a:avLst/>
          </a:prstGeom>
          <a:solidFill>
            <a:srgbClr val="0078D4">
              <a:lumMod val="60000"/>
              <a:lumOff val="40000"/>
            </a:srgbClr>
          </a:solidFill>
          <a:ln>
            <a:solidFill>
              <a:srgbClr val="23395C"/>
            </a:solidFill>
          </a:ln>
        </p:spPr>
        <p:txBody>
          <a:bodyPr vert="horz" lIns="91440" tIns="45720" rIns="91440" bIns="45720" rtlCol="0">
            <a:normAutofit fontScale="925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IN" sz="1200" b="0" i="0" u="none" strike="noStrike" kern="1200" cap="none" spc="0" normalizeH="0" baseline="0" noProof="0">
                <a:ln>
                  <a:noFill/>
                </a:ln>
                <a:solidFill>
                  <a:srgbClr val="1C1C1C"/>
                </a:solidFill>
                <a:effectLst/>
                <a:uLnTx/>
                <a:uFillTx/>
                <a:latin typeface="Segoe Sans Text" panose="020F0502020204030204"/>
                <a:ea typeface="+mn-ea"/>
                <a:cs typeface="+mn-cs"/>
              </a:rPr>
              <a:t>Appl. A5</a:t>
            </a:r>
          </a:p>
        </p:txBody>
      </p:sp>
      <p:sp>
        <p:nvSpPr>
          <p:cNvPr id="33" name="Subtitle 2">
            <a:extLst>
              <a:ext uri="{FF2B5EF4-FFF2-40B4-BE49-F238E27FC236}">
                <a16:creationId xmlns:a16="http://schemas.microsoft.com/office/drawing/2014/main" id="{578FCC69-D5FE-7554-A27A-4EBC17E31411}"/>
              </a:ext>
            </a:extLst>
          </p:cNvPr>
          <p:cNvSpPr txBox="1">
            <a:spLocks/>
          </p:cNvSpPr>
          <p:nvPr/>
        </p:nvSpPr>
        <p:spPr>
          <a:xfrm>
            <a:off x="7558990" y="4698775"/>
            <a:ext cx="734427" cy="279849"/>
          </a:xfrm>
          <a:prstGeom prst="rect">
            <a:avLst/>
          </a:prstGeom>
          <a:solidFill>
            <a:srgbClr val="0078D4">
              <a:lumMod val="60000"/>
              <a:lumOff val="40000"/>
            </a:srgbClr>
          </a:solidFill>
          <a:ln>
            <a:solidFill>
              <a:srgbClr val="23395C"/>
            </a:solidFill>
          </a:ln>
        </p:spPr>
        <p:txBody>
          <a:bodyPr vert="horz" lIns="91440" tIns="45720" rIns="91440" bIns="45720" rtlCol="0">
            <a:normAutofit fontScale="925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IN" sz="1200" b="0" i="0" u="none" strike="noStrike" kern="1200" cap="none" spc="0" normalizeH="0" baseline="0" noProof="0">
                <a:ln>
                  <a:noFill/>
                </a:ln>
                <a:solidFill>
                  <a:srgbClr val="1C1C1C"/>
                </a:solidFill>
                <a:effectLst/>
                <a:uLnTx/>
                <a:uFillTx/>
                <a:latin typeface="Segoe Sans Text" panose="020F0502020204030204"/>
                <a:ea typeface="+mn-ea"/>
                <a:cs typeface="+mn-cs"/>
              </a:rPr>
              <a:t>Appl. A6</a:t>
            </a:r>
          </a:p>
        </p:txBody>
      </p:sp>
      <p:sp>
        <p:nvSpPr>
          <p:cNvPr id="34" name="Subtitle 2">
            <a:extLst>
              <a:ext uri="{FF2B5EF4-FFF2-40B4-BE49-F238E27FC236}">
                <a16:creationId xmlns:a16="http://schemas.microsoft.com/office/drawing/2014/main" id="{40E71899-0F06-CF7B-DCF2-AE226CDF7BD8}"/>
              </a:ext>
            </a:extLst>
          </p:cNvPr>
          <p:cNvSpPr txBox="1">
            <a:spLocks/>
          </p:cNvSpPr>
          <p:nvPr/>
        </p:nvSpPr>
        <p:spPr>
          <a:xfrm>
            <a:off x="6881983" y="5271648"/>
            <a:ext cx="664234" cy="279850"/>
          </a:xfrm>
          <a:prstGeom prst="rect">
            <a:avLst/>
          </a:prstGeom>
          <a:solidFill>
            <a:srgbClr val="005A9E">
              <a:lumMod val="20000"/>
              <a:lumOff val="80000"/>
            </a:srgbClr>
          </a:solidFill>
          <a:ln>
            <a:solidFill>
              <a:srgbClr val="23395C"/>
            </a:solidFill>
          </a:ln>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IN" sz="1200" b="0" i="0" u="none" strike="noStrike" kern="1200" cap="none" spc="0" normalizeH="0" baseline="0" noProof="0">
                <a:ln>
                  <a:noFill/>
                </a:ln>
                <a:solidFill>
                  <a:srgbClr val="1C1C1C"/>
                </a:solidFill>
                <a:effectLst/>
                <a:uLnTx/>
                <a:uFillTx/>
                <a:latin typeface="Segoe Sans Text" panose="020F0502020204030204"/>
                <a:ea typeface="+mn-ea"/>
                <a:cs typeface="+mn-cs"/>
              </a:rPr>
              <a:t>DS5</a:t>
            </a:r>
          </a:p>
        </p:txBody>
      </p:sp>
      <p:sp>
        <p:nvSpPr>
          <p:cNvPr id="35" name="Subtitle 2">
            <a:extLst>
              <a:ext uri="{FF2B5EF4-FFF2-40B4-BE49-F238E27FC236}">
                <a16:creationId xmlns:a16="http://schemas.microsoft.com/office/drawing/2014/main" id="{2FDA1254-6A92-3A8F-2FF6-FE2A4F72759D}"/>
              </a:ext>
            </a:extLst>
          </p:cNvPr>
          <p:cNvSpPr txBox="1">
            <a:spLocks/>
          </p:cNvSpPr>
          <p:nvPr/>
        </p:nvSpPr>
        <p:spPr>
          <a:xfrm>
            <a:off x="7645667" y="5271134"/>
            <a:ext cx="577853" cy="279849"/>
          </a:xfrm>
          <a:prstGeom prst="rect">
            <a:avLst/>
          </a:prstGeom>
          <a:solidFill>
            <a:srgbClr val="005A9E">
              <a:lumMod val="20000"/>
              <a:lumOff val="80000"/>
            </a:srgbClr>
          </a:solidFill>
          <a:ln>
            <a:solidFill>
              <a:srgbClr val="23395C"/>
            </a:solidFill>
          </a:ln>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IN" sz="1200" b="0" i="0" u="none" strike="noStrike" kern="1200" cap="none" spc="0" normalizeH="0" baseline="0" noProof="0">
                <a:ln>
                  <a:noFill/>
                </a:ln>
                <a:solidFill>
                  <a:srgbClr val="1C1C1C"/>
                </a:solidFill>
                <a:effectLst/>
                <a:uLnTx/>
                <a:uFillTx/>
                <a:latin typeface="Segoe Sans Text" panose="020F0502020204030204"/>
                <a:ea typeface="+mn-ea"/>
                <a:cs typeface="+mn-cs"/>
              </a:rPr>
              <a:t>DS6</a:t>
            </a:r>
          </a:p>
        </p:txBody>
      </p:sp>
      <p:pic>
        <p:nvPicPr>
          <p:cNvPr id="36" name="Picture 3" descr="A blue cylinder with a white arrow next to a gray house&#10;&#10;Description automatically generated">
            <a:extLst>
              <a:ext uri="{FF2B5EF4-FFF2-40B4-BE49-F238E27FC236}">
                <a16:creationId xmlns:a16="http://schemas.microsoft.com/office/drawing/2014/main" id="{5F6E46A7-B974-83F7-C7F0-14E7CD86F5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17018" y="5614572"/>
            <a:ext cx="350344" cy="357644"/>
          </a:xfrm>
          <a:prstGeom prst="rect">
            <a:avLst/>
          </a:prstGeom>
          <a:noFill/>
          <a:extLst>
            <a:ext uri="{909E8E84-426E-40DD-AFC4-6F175D3DCCD1}">
              <a14:hiddenFill xmlns:a14="http://schemas.microsoft.com/office/drawing/2010/main">
                <a:solidFill>
                  <a:srgbClr val="FFFFFF"/>
                </a:solidFill>
              </a14:hiddenFill>
            </a:ext>
          </a:extLst>
        </p:spPr>
      </p:pic>
      <p:cxnSp>
        <p:nvCxnSpPr>
          <p:cNvPr id="37" name="Straight Arrow Connector 36">
            <a:extLst>
              <a:ext uri="{FF2B5EF4-FFF2-40B4-BE49-F238E27FC236}">
                <a16:creationId xmlns:a16="http://schemas.microsoft.com/office/drawing/2014/main" id="{584D38A4-9D77-913F-F55C-7287D6DB3D39}"/>
              </a:ext>
            </a:extLst>
          </p:cNvPr>
          <p:cNvCxnSpPr>
            <a:cxnSpLocks/>
            <a:stCxn id="7" idx="2"/>
            <a:endCxn id="32" idx="0"/>
          </p:cNvCxnSpPr>
          <p:nvPr/>
        </p:nvCxnSpPr>
        <p:spPr>
          <a:xfrm flipH="1">
            <a:off x="7195736" y="4032574"/>
            <a:ext cx="348966" cy="666201"/>
          </a:xfrm>
          <a:prstGeom prst="straightConnector1">
            <a:avLst/>
          </a:prstGeom>
          <a:noFill/>
          <a:ln w="6350" cap="flat" cmpd="sng" algn="ctr">
            <a:solidFill>
              <a:srgbClr val="0078D4"/>
            </a:solidFill>
            <a:prstDash val="solid"/>
            <a:miter lim="800000"/>
            <a:tailEnd type="triangle"/>
          </a:ln>
          <a:effectLst/>
        </p:spPr>
      </p:cxnSp>
      <p:cxnSp>
        <p:nvCxnSpPr>
          <p:cNvPr id="38" name="Straight Arrow Connector 37">
            <a:extLst>
              <a:ext uri="{FF2B5EF4-FFF2-40B4-BE49-F238E27FC236}">
                <a16:creationId xmlns:a16="http://schemas.microsoft.com/office/drawing/2014/main" id="{287F743D-3C21-5C01-15BD-44FC98358202}"/>
              </a:ext>
            </a:extLst>
          </p:cNvPr>
          <p:cNvCxnSpPr>
            <a:cxnSpLocks/>
            <a:stCxn id="7" idx="2"/>
            <a:endCxn id="33" idx="0"/>
          </p:cNvCxnSpPr>
          <p:nvPr/>
        </p:nvCxnSpPr>
        <p:spPr>
          <a:xfrm>
            <a:off x="7544702" y="4032574"/>
            <a:ext cx="381502" cy="666201"/>
          </a:xfrm>
          <a:prstGeom prst="straightConnector1">
            <a:avLst/>
          </a:prstGeom>
          <a:noFill/>
          <a:ln w="6350" cap="flat" cmpd="sng" algn="ctr">
            <a:solidFill>
              <a:srgbClr val="0078D4"/>
            </a:solidFill>
            <a:prstDash val="solid"/>
            <a:miter lim="800000"/>
            <a:tailEnd type="triangle"/>
          </a:ln>
          <a:effectLst/>
        </p:spPr>
      </p:cxnSp>
      <p:cxnSp>
        <p:nvCxnSpPr>
          <p:cNvPr id="39" name="Straight Arrow Connector 38">
            <a:extLst>
              <a:ext uri="{FF2B5EF4-FFF2-40B4-BE49-F238E27FC236}">
                <a16:creationId xmlns:a16="http://schemas.microsoft.com/office/drawing/2014/main" id="{C0F18C44-07BF-B26F-83B2-DAEE7552FF25}"/>
              </a:ext>
            </a:extLst>
          </p:cNvPr>
          <p:cNvCxnSpPr>
            <a:stCxn id="32" idx="2"/>
            <a:endCxn id="34" idx="0"/>
          </p:cNvCxnSpPr>
          <p:nvPr/>
        </p:nvCxnSpPr>
        <p:spPr>
          <a:xfrm>
            <a:off x="7195736" y="4978625"/>
            <a:ext cx="18364" cy="293023"/>
          </a:xfrm>
          <a:prstGeom prst="straightConnector1">
            <a:avLst/>
          </a:prstGeom>
          <a:noFill/>
          <a:ln w="6350" cap="flat" cmpd="sng" algn="ctr">
            <a:solidFill>
              <a:srgbClr val="0078D4"/>
            </a:solidFill>
            <a:prstDash val="solid"/>
            <a:miter lim="800000"/>
            <a:tailEnd type="triangle"/>
          </a:ln>
          <a:effectLst/>
        </p:spPr>
      </p:cxnSp>
      <p:cxnSp>
        <p:nvCxnSpPr>
          <p:cNvPr id="40" name="Straight Arrow Connector 39">
            <a:extLst>
              <a:ext uri="{FF2B5EF4-FFF2-40B4-BE49-F238E27FC236}">
                <a16:creationId xmlns:a16="http://schemas.microsoft.com/office/drawing/2014/main" id="{77696EBE-65B8-8506-E100-A455266E3A5D}"/>
              </a:ext>
            </a:extLst>
          </p:cNvPr>
          <p:cNvCxnSpPr>
            <a:cxnSpLocks/>
          </p:cNvCxnSpPr>
          <p:nvPr/>
        </p:nvCxnSpPr>
        <p:spPr>
          <a:xfrm>
            <a:off x="-119169" y="4978624"/>
            <a:ext cx="8390" cy="292510"/>
          </a:xfrm>
          <a:prstGeom prst="straightConnector1">
            <a:avLst/>
          </a:prstGeom>
          <a:noFill/>
          <a:ln w="6350" cap="flat" cmpd="sng" algn="ctr">
            <a:solidFill>
              <a:srgbClr val="0078D4"/>
            </a:solidFill>
            <a:prstDash val="solid"/>
            <a:miter lim="800000"/>
            <a:tailEnd type="triangle"/>
          </a:ln>
          <a:effectLst/>
        </p:spPr>
      </p:cxnSp>
      <p:pic>
        <p:nvPicPr>
          <p:cNvPr id="41" name="Picture 10" descr="A yellow and black bee&#10;&#10;Description automatically generated">
            <a:extLst>
              <a:ext uri="{FF2B5EF4-FFF2-40B4-BE49-F238E27FC236}">
                <a16:creationId xmlns:a16="http://schemas.microsoft.com/office/drawing/2014/main" id="{FA6A7E50-12C8-20F1-22EC-81EC9B6FD17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90605" y="5633622"/>
            <a:ext cx="428625" cy="390526"/>
          </a:xfrm>
          <a:prstGeom prst="rect">
            <a:avLst/>
          </a:prstGeom>
          <a:noFill/>
          <a:extLst>
            <a:ext uri="{909E8E84-426E-40DD-AFC4-6F175D3DCCD1}">
              <a14:hiddenFill xmlns:a14="http://schemas.microsoft.com/office/drawing/2010/main">
                <a:solidFill>
                  <a:srgbClr val="FFFFFF"/>
                </a:solidFill>
              </a14:hiddenFill>
            </a:ext>
          </a:extLst>
        </p:spPr>
      </p:pic>
      <p:sp>
        <p:nvSpPr>
          <p:cNvPr id="42" name="Subtitle 2">
            <a:extLst>
              <a:ext uri="{FF2B5EF4-FFF2-40B4-BE49-F238E27FC236}">
                <a16:creationId xmlns:a16="http://schemas.microsoft.com/office/drawing/2014/main" id="{43BB2F0C-68C2-94A0-01D7-5443F99BCB91}"/>
              </a:ext>
            </a:extLst>
          </p:cNvPr>
          <p:cNvSpPr txBox="1">
            <a:spLocks/>
          </p:cNvSpPr>
          <p:nvPr/>
        </p:nvSpPr>
        <p:spPr>
          <a:xfrm>
            <a:off x="9507240" y="4687345"/>
            <a:ext cx="747740" cy="279850"/>
          </a:xfrm>
          <a:prstGeom prst="rect">
            <a:avLst/>
          </a:prstGeom>
          <a:solidFill>
            <a:srgbClr val="0078D4">
              <a:lumMod val="60000"/>
              <a:lumOff val="40000"/>
            </a:srgbClr>
          </a:solidFill>
          <a:ln>
            <a:solidFill>
              <a:srgbClr val="23395C"/>
            </a:solidFill>
          </a:ln>
        </p:spPr>
        <p:txBody>
          <a:bodyPr vert="horz" lIns="91440" tIns="45720" rIns="91440" bIns="45720" rtlCol="0">
            <a:normAutofit fontScale="925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IN" sz="1200" b="0" i="0" u="none" strike="noStrike" kern="1200" cap="none" spc="0" normalizeH="0" baseline="0" noProof="0">
                <a:ln>
                  <a:noFill/>
                </a:ln>
                <a:solidFill>
                  <a:srgbClr val="1C1C1C"/>
                </a:solidFill>
                <a:effectLst/>
                <a:uLnTx/>
                <a:uFillTx/>
                <a:latin typeface="Segoe Sans Text" panose="020F0502020204030204"/>
                <a:ea typeface="+mn-ea"/>
                <a:cs typeface="+mn-cs"/>
              </a:rPr>
              <a:t>Appl. A7</a:t>
            </a:r>
          </a:p>
        </p:txBody>
      </p:sp>
      <p:sp>
        <p:nvSpPr>
          <p:cNvPr id="43" name="Subtitle 2">
            <a:extLst>
              <a:ext uri="{FF2B5EF4-FFF2-40B4-BE49-F238E27FC236}">
                <a16:creationId xmlns:a16="http://schemas.microsoft.com/office/drawing/2014/main" id="{1AF96F5B-5411-E799-D6BD-69E7C798DACC}"/>
              </a:ext>
            </a:extLst>
          </p:cNvPr>
          <p:cNvSpPr txBox="1">
            <a:spLocks/>
          </p:cNvSpPr>
          <p:nvPr/>
        </p:nvSpPr>
        <p:spPr>
          <a:xfrm>
            <a:off x="10244364" y="4687345"/>
            <a:ext cx="734427" cy="279849"/>
          </a:xfrm>
          <a:prstGeom prst="rect">
            <a:avLst/>
          </a:prstGeom>
          <a:solidFill>
            <a:srgbClr val="0078D4">
              <a:lumMod val="60000"/>
              <a:lumOff val="40000"/>
            </a:srgbClr>
          </a:solidFill>
          <a:ln>
            <a:solidFill>
              <a:srgbClr val="23395C"/>
            </a:solidFill>
          </a:ln>
        </p:spPr>
        <p:txBody>
          <a:bodyPr vert="horz" lIns="91440" tIns="45720" rIns="91440" bIns="45720" rtlCol="0">
            <a:normAutofit fontScale="925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IN" sz="1200" b="0" i="0" u="none" strike="noStrike" kern="1200" cap="none" spc="0" normalizeH="0" baseline="0" noProof="0">
                <a:ln>
                  <a:noFill/>
                </a:ln>
                <a:solidFill>
                  <a:srgbClr val="1C1C1C"/>
                </a:solidFill>
                <a:effectLst/>
                <a:uLnTx/>
                <a:uFillTx/>
                <a:latin typeface="Segoe Sans Text" panose="020F0502020204030204"/>
                <a:ea typeface="+mn-ea"/>
                <a:cs typeface="+mn-cs"/>
              </a:rPr>
              <a:t>Appl. A8</a:t>
            </a:r>
          </a:p>
        </p:txBody>
      </p:sp>
      <p:sp>
        <p:nvSpPr>
          <p:cNvPr id="44" name="Subtitle 2">
            <a:extLst>
              <a:ext uri="{FF2B5EF4-FFF2-40B4-BE49-F238E27FC236}">
                <a16:creationId xmlns:a16="http://schemas.microsoft.com/office/drawing/2014/main" id="{4D4F6177-730D-5612-4D16-A0A36D584C68}"/>
              </a:ext>
            </a:extLst>
          </p:cNvPr>
          <p:cNvSpPr txBox="1">
            <a:spLocks/>
          </p:cNvSpPr>
          <p:nvPr/>
        </p:nvSpPr>
        <p:spPr>
          <a:xfrm>
            <a:off x="9567357" y="5260218"/>
            <a:ext cx="664234" cy="279850"/>
          </a:xfrm>
          <a:prstGeom prst="rect">
            <a:avLst/>
          </a:prstGeom>
          <a:solidFill>
            <a:srgbClr val="005A9E">
              <a:lumMod val="20000"/>
              <a:lumOff val="80000"/>
            </a:srgbClr>
          </a:solidFill>
          <a:ln>
            <a:solidFill>
              <a:srgbClr val="23395C"/>
            </a:solidFill>
          </a:ln>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IN" sz="1200" b="0" i="0" u="none" strike="noStrike" kern="1200" cap="none" spc="0" normalizeH="0" baseline="0" noProof="0">
                <a:ln>
                  <a:noFill/>
                </a:ln>
                <a:solidFill>
                  <a:srgbClr val="1C1C1C"/>
                </a:solidFill>
                <a:effectLst/>
                <a:uLnTx/>
                <a:uFillTx/>
                <a:latin typeface="Segoe Sans Text" panose="020F0502020204030204"/>
                <a:ea typeface="+mn-ea"/>
                <a:cs typeface="+mn-cs"/>
              </a:rPr>
              <a:t>DS1</a:t>
            </a:r>
          </a:p>
        </p:txBody>
      </p:sp>
      <p:sp>
        <p:nvSpPr>
          <p:cNvPr id="45" name="Subtitle 2">
            <a:extLst>
              <a:ext uri="{FF2B5EF4-FFF2-40B4-BE49-F238E27FC236}">
                <a16:creationId xmlns:a16="http://schemas.microsoft.com/office/drawing/2014/main" id="{3B7A5D83-C217-5999-08BA-7A3DE4BCBCBC}"/>
              </a:ext>
            </a:extLst>
          </p:cNvPr>
          <p:cNvSpPr txBox="1">
            <a:spLocks/>
          </p:cNvSpPr>
          <p:nvPr/>
        </p:nvSpPr>
        <p:spPr>
          <a:xfrm>
            <a:off x="10331041" y="5259704"/>
            <a:ext cx="577853" cy="279849"/>
          </a:xfrm>
          <a:prstGeom prst="rect">
            <a:avLst/>
          </a:prstGeom>
          <a:solidFill>
            <a:srgbClr val="005A9E">
              <a:lumMod val="20000"/>
              <a:lumOff val="80000"/>
            </a:srgbClr>
          </a:solidFill>
          <a:ln>
            <a:solidFill>
              <a:srgbClr val="23395C"/>
            </a:solidFill>
          </a:ln>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IN" sz="1200" b="0" i="0" u="none" strike="noStrike" kern="1200" cap="none" spc="0" normalizeH="0" baseline="0" noProof="0">
                <a:ln>
                  <a:noFill/>
                </a:ln>
                <a:solidFill>
                  <a:srgbClr val="1C1C1C"/>
                </a:solidFill>
                <a:effectLst/>
                <a:uLnTx/>
                <a:uFillTx/>
                <a:latin typeface="Segoe Sans Text" panose="020F0502020204030204"/>
                <a:ea typeface="+mn-ea"/>
                <a:cs typeface="+mn-cs"/>
              </a:rPr>
              <a:t>DS2</a:t>
            </a:r>
          </a:p>
        </p:txBody>
      </p:sp>
      <p:pic>
        <p:nvPicPr>
          <p:cNvPr id="46" name="Picture 6" descr="A logo of a bucket&#10;&#10;Description automatically generated">
            <a:extLst>
              <a:ext uri="{FF2B5EF4-FFF2-40B4-BE49-F238E27FC236}">
                <a16:creationId xmlns:a16="http://schemas.microsoft.com/office/drawing/2014/main" id="{D3A81051-3BA6-B52A-63B3-78AE8DB39B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28281" y="5618786"/>
            <a:ext cx="342385" cy="333376"/>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3" descr="A blue cylinder with a white arrow next to a gray house&#10;&#10;Description automatically generated">
            <a:extLst>
              <a:ext uri="{FF2B5EF4-FFF2-40B4-BE49-F238E27FC236}">
                <a16:creationId xmlns:a16="http://schemas.microsoft.com/office/drawing/2014/main" id="{2D9C5610-389B-347F-C6C1-FF0F2F4A174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02392" y="5603142"/>
            <a:ext cx="350344" cy="357644"/>
          </a:xfrm>
          <a:prstGeom prst="rect">
            <a:avLst/>
          </a:prstGeom>
          <a:noFill/>
          <a:extLst>
            <a:ext uri="{909E8E84-426E-40DD-AFC4-6F175D3DCCD1}">
              <a14:hiddenFill xmlns:a14="http://schemas.microsoft.com/office/drawing/2010/main">
                <a:solidFill>
                  <a:srgbClr val="FFFFFF"/>
                </a:solidFill>
              </a14:hiddenFill>
            </a:ext>
          </a:extLst>
        </p:spPr>
      </p:pic>
      <p:cxnSp>
        <p:nvCxnSpPr>
          <p:cNvPr id="48" name="Straight Arrow Connector 47">
            <a:extLst>
              <a:ext uri="{FF2B5EF4-FFF2-40B4-BE49-F238E27FC236}">
                <a16:creationId xmlns:a16="http://schemas.microsoft.com/office/drawing/2014/main" id="{4B2278A7-A2AF-87D9-142A-00115BBECCD7}"/>
              </a:ext>
            </a:extLst>
          </p:cNvPr>
          <p:cNvCxnSpPr>
            <a:stCxn id="42" idx="2"/>
            <a:endCxn id="44" idx="0"/>
          </p:cNvCxnSpPr>
          <p:nvPr/>
        </p:nvCxnSpPr>
        <p:spPr>
          <a:xfrm>
            <a:off x="9881110" y="4967195"/>
            <a:ext cx="18364" cy="293023"/>
          </a:xfrm>
          <a:prstGeom prst="straightConnector1">
            <a:avLst/>
          </a:prstGeom>
          <a:noFill/>
          <a:ln w="6350" cap="flat" cmpd="sng" algn="ctr">
            <a:solidFill>
              <a:srgbClr val="0078D4"/>
            </a:solidFill>
            <a:prstDash val="solid"/>
            <a:miter lim="800000"/>
            <a:tailEnd type="triangle"/>
          </a:ln>
          <a:effectLst/>
        </p:spPr>
      </p:cxnSp>
      <p:cxnSp>
        <p:nvCxnSpPr>
          <p:cNvPr id="49" name="Straight Arrow Connector 48">
            <a:extLst>
              <a:ext uri="{FF2B5EF4-FFF2-40B4-BE49-F238E27FC236}">
                <a16:creationId xmlns:a16="http://schemas.microsoft.com/office/drawing/2014/main" id="{E9E90F0D-D3AF-39F8-100B-28BF9A5166AF}"/>
              </a:ext>
            </a:extLst>
          </p:cNvPr>
          <p:cNvCxnSpPr>
            <a:stCxn id="43" idx="2"/>
            <a:endCxn id="45" idx="0"/>
          </p:cNvCxnSpPr>
          <p:nvPr/>
        </p:nvCxnSpPr>
        <p:spPr>
          <a:xfrm>
            <a:off x="10611578" y="4967194"/>
            <a:ext cx="8390" cy="292510"/>
          </a:xfrm>
          <a:prstGeom prst="straightConnector1">
            <a:avLst/>
          </a:prstGeom>
          <a:noFill/>
          <a:ln w="6350" cap="flat" cmpd="sng" algn="ctr">
            <a:solidFill>
              <a:srgbClr val="0078D4"/>
            </a:solidFill>
            <a:prstDash val="solid"/>
            <a:miter lim="800000"/>
            <a:tailEnd type="triangle"/>
          </a:ln>
          <a:effectLst/>
        </p:spPr>
      </p:cxnSp>
      <p:cxnSp>
        <p:nvCxnSpPr>
          <p:cNvPr id="50" name="Straight Arrow Connector 49">
            <a:extLst>
              <a:ext uri="{FF2B5EF4-FFF2-40B4-BE49-F238E27FC236}">
                <a16:creationId xmlns:a16="http://schemas.microsoft.com/office/drawing/2014/main" id="{5959970C-32DF-A921-5825-9D8B3E91C179}"/>
              </a:ext>
            </a:extLst>
          </p:cNvPr>
          <p:cNvCxnSpPr>
            <a:cxnSpLocks/>
            <a:stCxn id="53" idx="2"/>
            <a:endCxn id="42" idx="0"/>
          </p:cNvCxnSpPr>
          <p:nvPr/>
        </p:nvCxnSpPr>
        <p:spPr>
          <a:xfrm flipH="1">
            <a:off x="9881110" y="4012449"/>
            <a:ext cx="430530" cy="674896"/>
          </a:xfrm>
          <a:prstGeom prst="straightConnector1">
            <a:avLst/>
          </a:prstGeom>
          <a:noFill/>
          <a:ln w="6350" cap="flat" cmpd="sng" algn="ctr">
            <a:solidFill>
              <a:srgbClr val="0078D4"/>
            </a:solidFill>
            <a:prstDash val="solid"/>
            <a:miter lim="800000"/>
            <a:tailEnd type="triangle"/>
          </a:ln>
          <a:effectLst/>
        </p:spPr>
      </p:cxnSp>
      <p:cxnSp>
        <p:nvCxnSpPr>
          <p:cNvPr id="51" name="Straight Arrow Connector 50">
            <a:extLst>
              <a:ext uri="{FF2B5EF4-FFF2-40B4-BE49-F238E27FC236}">
                <a16:creationId xmlns:a16="http://schemas.microsoft.com/office/drawing/2014/main" id="{A8AEB676-AF28-41D6-6341-7C98879F0B06}"/>
              </a:ext>
            </a:extLst>
          </p:cNvPr>
          <p:cNvCxnSpPr>
            <a:cxnSpLocks/>
            <a:stCxn id="53" idx="2"/>
            <a:endCxn id="43" idx="0"/>
          </p:cNvCxnSpPr>
          <p:nvPr/>
        </p:nvCxnSpPr>
        <p:spPr>
          <a:xfrm>
            <a:off x="10311640" y="4012449"/>
            <a:ext cx="299938" cy="674896"/>
          </a:xfrm>
          <a:prstGeom prst="straightConnector1">
            <a:avLst/>
          </a:prstGeom>
          <a:noFill/>
          <a:ln w="6350" cap="flat" cmpd="sng" algn="ctr">
            <a:solidFill>
              <a:srgbClr val="0078D4"/>
            </a:solidFill>
            <a:prstDash val="solid"/>
            <a:miter lim="800000"/>
            <a:tailEnd type="triangle"/>
          </a:ln>
          <a:effectLst/>
        </p:spPr>
      </p:cxnSp>
      <p:sp>
        <p:nvSpPr>
          <p:cNvPr id="52" name="Title 1">
            <a:extLst>
              <a:ext uri="{FF2B5EF4-FFF2-40B4-BE49-F238E27FC236}">
                <a16:creationId xmlns:a16="http://schemas.microsoft.com/office/drawing/2014/main" id="{BBC167BB-F47C-3F72-6CC7-4467A5D80C89}"/>
              </a:ext>
            </a:extLst>
          </p:cNvPr>
          <p:cNvSpPr txBox="1">
            <a:spLocks/>
          </p:cNvSpPr>
          <p:nvPr/>
        </p:nvSpPr>
        <p:spPr>
          <a:xfrm>
            <a:off x="1603025" y="384012"/>
            <a:ext cx="9057610" cy="31591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defRPr/>
            </a:pPr>
            <a:r>
              <a:rPr lang="en-IN" sz="2400" spc="-21" dirty="0">
                <a:ln w="3175">
                  <a:noFill/>
                </a:ln>
                <a:gradFill>
                  <a:gsLst>
                    <a:gs pos="100000">
                      <a:srgbClr val="0078D4"/>
                    </a:gs>
                    <a:gs pos="0">
                      <a:srgbClr val="2A446F"/>
                    </a:gs>
                  </a:gsLst>
                  <a:lin ang="2700000" scaled="0"/>
                </a:gradFill>
                <a:latin typeface="Segoe UI" panose="020B0502040204020203" pitchFamily="34" charset="0"/>
                <a:ea typeface="+mn-ea"/>
                <a:cs typeface="Segoe UI" pitchFamily="34" charset="0"/>
              </a:rPr>
              <a:t>Microsoft Purview Account &amp; Collection Design Diagram (Current)</a:t>
            </a:r>
          </a:p>
        </p:txBody>
      </p:sp>
      <p:sp>
        <p:nvSpPr>
          <p:cNvPr id="53" name="Rectangle: Rounded Corners 52">
            <a:extLst>
              <a:ext uri="{FF2B5EF4-FFF2-40B4-BE49-F238E27FC236}">
                <a16:creationId xmlns:a16="http://schemas.microsoft.com/office/drawing/2014/main" id="{8B1AFE16-013B-AB61-C02A-54672630A550}"/>
              </a:ext>
            </a:extLst>
          </p:cNvPr>
          <p:cNvSpPr/>
          <p:nvPr/>
        </p:nvSpPr>
        <p:spPr>
          <a:xfrm>
            <a:off x="9353425" y="3543819"/>
            <a:ext cx="1916430" cy="468630"/>
          </a:xfrm>
          <a:prstGeom prst="roundRect">
            <a:avLst/>
          </a:prstGeom>
          <a:solidFill>
            <a:srgbClr val="005A9E">
              <a:lumMod val="75000"/>
            </a:srgbClr>
          </a:solidFill>
          <a:ln w="12700" cap="flat" cmpd="sng" algn="ctr">
            <a:solidFill>
              <a:srgbClr val="00B0F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800" b="0" i="0" u="none" strike="noStrike" kern="0" cap="none" spc="0" normalizeH="0" baseline="0" noProof="0">
                <a:ln>
                  <a:noFill/>
                </a:ln>
                <a:solidFill>
                  <a:srgbClr val="FFFFFF"/>
                </a:solidFill>
                <a:effectLst/>
                <a:uLnTx/>
                <a:uFillTx/>
                <a:latin typeface="Segoe Sans Text" panose="020F0502020204030204"/>
                <a:ea typeface="+mn-ea"/>
                <a:cs typeface="+mn-cs"/>
              </a:rPr>
              <a:t>Collection TBD</a:t>
            </a:r>
          </a:p>
        </p:txBody>
      </p:sp>
      <p:cxnSp>
        <p:nvCxnSpPr>
          <p:cNvPr id="54" name="Straight Arrow Connector 53">
            <a:extLst>
              <a:ext uri="{FF2B5EF4-FFF2-40B4-BE49-F238E27FC236}">
                <a16:creationId xmlns:a16="http://schemas.microsoft.com/office/drawing/2014/main" id="{FE2B5E51-AEE7-C052-5E5B-B64473E54998}"/>
              </a:ext>
            </a:extLst>
          </p:cNvPr>
          <p:cNvCxnSpPr>
            <a:cxnSpLocks/>
            <a:stCxn id="3" idx="2"/>
            <a:endCxn id="53" idx="0"/>
          </p:cNvCxnSpPr>
          <p:nvPr/>
        </p:nvCxnSpPr>
        <p:spPr>
          <a:xfrm>
            <a:off x="10299538" y="2763717"/>
            <a:ext cx="12102" cy="780102"/>
          </a:xfrm>
          <a:prstGeom prst="straightConnector1">
            <a:avLst/>
          </a:prstGeom>
          <a:noFill/>
          <a:ln w="6350" cap="flat" cmpd="sng" algn="ctr">
            <a:solidFill>
              <a:srgbClr val="0078D4"/>
            </a:solidFill>
            <a:prstDash val="solid"/>
            <a:miter lim="800000"/>
            <a:tailEnd type="triangle"/>
          </a:ln>
          <a:effectLst/>
        </p:spPr>
      </p:cxnSp>
      <p:sp>
        <p:nvSpPr>
          <p:cNvPr id="55" name="TextBox 54">
            <a:extLst>
              <a:ext uri="{FF2B5EF4-FFF2-40B4-BE49-F238E27FC236}">
                <a16:creationId xmlns:a16="http://schemas.microsoft.com/office/drawing/2014/main" id="{1F85ABC1-4204-2248-1BF6-C546028E162B}"/>
              </a:ext>
            </a:extLst>
          </p:cNvPr>
          <p:cNvSpPr txBox="1"/>
          <p:nvPr/>
        </p:nvSpPr>
        <p:spPr>
          <a:xfrm>
            <a:off x="439584" y="1102652"/>
            <a:ext cx="981059" cy="255389"/>
          </a:xfrm>
          <a:prstGeom prst="roundRect">
            <a:avLst/>
          </a:prstGeom>
          <a:solidFill>
            <a:srgbClr val="23395C">
              <a:lumMod val="40000"/>
              <a:lumOff val="60000"/>
            </a:srgbClr>
          </a:solidFill>
          <a:ln w="19050">
            <a:solidFill>
              <a:srgbClr val="0078D4"/>
            </a:solidFill>
          </a:ln>
        </p:spPr>
        <p:txBody>
          <a:bodyPr wrap="none"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200" b="0" i="0" u="none" strike="noStrike" kern="0" cap="none" spc="0" normalizeH="0" baseline="0" noProof="0">
                <a:ln>
                  <a:noFill/>
                </a:ln>
                <a:solidFill>
                  <a:srgbClr val="1C1C1C"/>
                </a:solidFill>
                <a:effectLst/>
                <a:uLnTx/>
                <a:uFillTx/>
                <a:latin typeface="Avenir Light"/>
                <a:cs typeface="Avenir Light"/>
              </a:rPr>
              <a:t>Tenant Level</a:t>
            </a:r>
          </a:p>
        </p:txBody>
      </p:sp>
      <p:sp>
        <p:nvSpPr>
          <p:cNvPr id="56" name="TextBox 55">
            <a:extLst>
              <a:ext uri="{FF2B5EF4-FFF2-40B4-BE49-F238E27FC236}">
                <a16:creationId xmlns:a16="http://schemas.microsoft.com/office/drawing/2014/main" id="{022167C7-F17B-181F-F187-E41184BCF2D7}"/>
              </a:ext>
            </a:extLst>
          </p:cNvPr>
          <p:cNvSpPr txBox="1"/>
          <p:nvPr/>
        </p:nvSpPr>
        <p:spPr>
          <a:xfrm>
            <a:off x="560984" y="2210537"/>
            <a:ext cx="736955" cy="459700"/>
          </a:xfrm>
          <a:prstGeom prst="roundRect">
            <a:avLst/>
          </a:prstGeom>
          <a:solidFill>
            <a:srgbClr val="23395C">
              <a:lumMod val="40000"/>
              <a:lumOff val="60000"/>
            </a:srgbClr>
          </a:solidFill>
          <a:ln w="19050">
            <a:solidFill>
              <a:srgbClr val="0078D4"/>
            </a:solidFill>
          </a:ln>
        </p:spPr>
        <p:txBody>
          <a:bodyPr wrap="none" bIns="0"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200" b="0" i="0" u="none" strike="noStrike" kern="0" cap="none" spc="0" normalizeH="0" baseline="0" noProof="0">
                <a:ln>
                  <a:noFill/>
                </a:ln>
                <a:solidFill>
                  <a:srgbClr val="1C1C1C"/>
                </a:solidFill>
                <a:effectLst/>
                <a:uLnTx/>
                <a:uFillTx/>
                <a:latin typeface="Avenir Light"/>
                <a:cs typeface="Avenir Light"/>
              </a:rPr>
              <a:t>Account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200" b="0" i="0" u="none" strike="noStrike" kern="0" cap="none" spc="0" normalizeH="0" baseline="0" noProof="0">
                <a:ln>
                  <a:noFill/>
                </a:ln>
                <a:solidFill>
                  <a:srgbClr val="1C1C1C"/>
                </a:solidFill>
                <a:effectLst/>
                <a:uLnTx/>
                <a:uFillTx/>
                <a:latin typeface="Avenir Light"/>
                <a:cs typeface="Avenir Light"/>
              </a:rPr>
              <a:t>Level</a:t>
            </a:r>
          </a:p>
        </p:txBody>
      </p:sp>
      <p:sp>
        <p:nvSpPr>
          <p:cNvPr id="57" name="TextBox 56">
            <a:extLst>
              <a:ext uri="{FF2B5EF4-FFF2-40B4-BE49-F238E27FC236}">
                <a16:creationId xmlns:a16="http://schemas.microsoft.com/office/drawing/2014/main" id="{53518FB7-EA20-4FA4-0774-E43C1E9DF390}"/>
              </a:ext>
            </a:extLst>
          </p:cNvPr>
          <p:cNvSpPr txBox="1"/>
          <p:nvPr/>
        </p:nvSpPr>
        <p:spPr>
          <a:xfrm>
            <a:off x="486477" y="3543819"/>
            <a:ext cx="885969" cy="459700"/>
          </a:xfrm>
          <a:prstGeom prst="roundRect">
            <a:avLst/>
          </a:prstGeom>
          <a:solidFill>
            <a:srgbClr val="23395C">
              <a:lumMod val="40000"/>
              <a:lumOff val="60000"/>
            </a:srgbClr>
          </a:solidFill>
          <a:ln w="19050">
            <a:solidFill>
              <a:srgbClr val="0078D4"/>
            </a:solidFill>
          </a:ln>
        </p:spPr>
        <p:txBody>
          <a:bodyPr wrap="none" bIns="0"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200" b="0" i="0" u="none" strike="noStrike" kern="0" cap="none" spc="0" normalizeH="0" baseline="0" noProof="0">
                <a:ln>
                  <a:noFill/>
                </a:ln>
                <a:solidFill>
                  <a:srgbClr val="1C1C1C"/>
                </a:solidFill>
                <a:effectLst/>
                <a:uLnTx/>
                <a:uFillTx/>
                <a:latin typeface="Avenir Light"/>
                <a:cs typeface="Avenir Light"/>
              </a:rPr>
              <a:t>Collection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200" b="0" i="0" u="none" strike="noStrike" kern="0" cap="none" spc="0" normalizeH="0" baseline="0" noProof="0">
                <a:ln>
                  <a:noFill/>
                </a:ln>
                <a:solidFill>
                  <a:srgbClr val="1C1C1C"/>
                </a:solidFill>
                <a:effectLst/>
                <a:uLnTx/>
                <a:uFillTx/>
                <a:latin typeface="Avenir Light"/>
                <a:cs typeface="Avenir Light"/>
              </a:rPr>
              <a:t>Level</a:t>
            </a:r>
          </a:p>
        </p:txBody>
      </p:sp>
      <p:sp>
        <p:nvSpPr>
          <p:cNvPr id="58" name="TextBox 57">
            <a:extLst>
              <a:ext uri="{FF2B5EF4-FFF2-40B4-BE49-F238E27FC236}">
                <a16:creationId xmlns:a16="http://schemas.microsoft.com/office/drawing/2014/main" id="{6715939A-F988-3283-5500-809682DA607B}"/>
              </a:ext>
            </a:extLst>
          </p:cNvPr>
          <p:cNvSpPr txBox="1"/>
          <p:nvPr/>
        </p:nvSpPr>
        <p:spPr>
          <a:xfrm>
            <a:off x="478304" y="4626551"/>
            <a:ext cx="902315" cy="664012"/>
          </a:xfrm>
          <a:prstGeom prst="roundRect">
            <a:avLst/>
          </a:prstGeom>
          <a:solidFill>
            <a:srgbClr val="23395C">
              <a:lumMod val="40000"/>
              <a:lumOff val="60000"/>
            </a:srgbClr>
          </a:solidFill>
          <a:ln w="19050">
            <a:solidFill>
              <a:srgbClr val="0078D4"/>
            </a:solidFill>
          </a:ln>
        </p:spPr>
        <p:txBody>
          <a:bodyPr wrap="none" bIns="0"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200" b="0" i="0" u="none" strike="noStrike" kern="0" cap="none" spc="0" normalizeH="0" baseline="0" noProof="0">
                <a:ln>
                  <a:noFill/>
                </a:ln>
                <a:solidFill>
                  <a:srgbClr val="1C1C1C"/>
                </a:solidFill>
                <a:effectLst/>
                <a:uLnTx/>
                <a:uFillTx/>
                <a:latin typeface="Avenir Light"/>
                <a:cs typeface="Avenir Light"/>
              </a:rPr>
              <a:t>Sub</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200" b="0" i="0" u="none" strike="noStrike" kern="0" cap="none" spc="0" normalizeH="0" baseline="0" noProof="0">
                <a:ln>
                  <a:noFill/>
                </a:ln>
                <a:solidFill>
                  <a:srgbClr val="1C1C1C"/>
                </a:solidFill>
                <a:effectLst/>
                <a:uLnTx/>
                <a:uFillTx/>
                <a:latin typeface="Avenir Light"/>
                <a:cs typeface="Avenir Light"/>
              </a:rPr>
              <a:t>Collection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200" b="0" i="0" u="none" strike="noStrike" kern="0" cap="none" spc="0" normalizeH="0" baseline="0" noProof="0">
                <a:ln>
                  <a:noFill/>
                </a:ln>
                <a:solidFill>
                  <a:srgbClr val="1C1C1C"/>
                </a:solidFill>
                <a:effectLst/>
                <a:uLnTx/>
                <a:uFillTx/>
                <a:latin typeface="Avenir Light"/>
                <a:cs typeface="Avenir Light"/>
              </a:rPr>
              <a:t>Levels</a:t>
            </a:r>
          </a:p>
        </p:txBody>
      </p:sp>
      <p:sp>
        <p:nvSpPr>
          <p:cNvPr id="59" name="TextBox 58">
            <a:extLst>
              <a:ext uri="{FF2B5EF4-FFF2-40B4-BE49-F238E27FC236}">
                <a16:creationId xmlns:a16="http://schemas.microsoft.com/office/drawing/2014/main" id="{5C07DE40-BAFF-C265-478A-9686015A1EA1}"/>
              </a:ext>
            </a:extLst>
          </p:cNvPr>
          <p:cNvSpPr txBox="1"/>
          <p:nvPr/>
        </p:nvSpPr>
        <p:spPr>
          <a:xfrm>
            <a:off x="10811294" y="161098"/>
            <a:ext cx="1272150" cy="315912"/>
          </a:xfrm>
          <a:prstGeom prst="rect">
            <a:avLst/>
          </a:prstGeom>
          <a:solidFill>
            <a:srgbClr val="FFC000"/>
          </a:solidFill>
        </p:spPr>
        <p:txBody>
          <a:bodyPr wrap="square" bIns="0" rtlCol="0">
            <a:noAutofit/>
          </a:bodyPr>
          <a:lstStyle/>
          <a:p>
            <a:pPr>
              <a:defRPr/>
            </a:pPr>
            <a:r>
              <a:rPr lang="en-GB" sz="1400" dirty="0">
                <a:solidFill>
                  <a:srgbClr val="1C1C1C"/>
                </a:solidFill>
                <a:latin typeface="Avenir Light"/>
                <a:cs typeface="Avenir Light"/>
              </a:rPr>
              <a:t>For Discussion</a:t>
            </a:r>
          </a:p>
        </p:txBody>
      </p:sp>
    </p:spTree>
    <p:extLst>
      <p:ext uri="{BB962C8B-B14F-4D97-AF65-F5344CB8AC3E}">
        <p14:creationId xmlns:p14="http://schemas.microsoft.com/office/powerpoint/2010/main" val="3225268465"/>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54C90D59-B87F-78C2-D424-F177E48E5E76}"/>
            </a:ext>
          </a:extLst>
        </p:cNvPr>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016F1565-450D-9FEE-3E2F-21686BCEAB75}"/>
              </a:ext>
            </a:extLst>
          </p:cNvPr>
          <p:cNvSpPr/>
          <p:nvPr/>
        </p:nvSpPr>
        <p:spPr>
          <a:xfrm>
            <a:off x="1204669" y="2261278"/>
            <a:ext cx="1916430" cy="468630"/>
          </a:xfrm>
          <a:prstGeom prst="roundRect">
            <a:avLst/>
          </a:prstGeom>
          <a:solidFill>
            <a:srgbClr val="ADADAD"/>
          </a:solidFill>
          <a:ln w="12700" cap="flat" cmpd="sng" algn="ctr">
            <a:solidFill>
              <a:srgbClr val="0070C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600" b="1" i="0" u="none" strike="noStrike" kern="0" cap="none" spc="0" normalizeH="0" baseline="0" noProof="0">
                <a:ln>
                  <a:noFill/>
                </a:ln>
                <a:solidFill>
                  <a:srgbClr val="1C1C1C"/>
                </a:solidFill>
                <a:effectLst/>
                <a:uLnTx/>
                <a:uFillTx/>
                <a:latin typeface="Segoe Sans Text" panose="020F0502020204030204"/>
                <a:ea typeface="+mn-ea"/>
                <a:cs typeface="+mn-cs"/>
              </a:rPr>
              <a:t>Dev/Test Domain</a:t>
            </a:r>
          </a:p>
        </p:txBody>
      </p:sp>
      <p:sp>
        <p:nvSpPr>
          <p:cNvPr id="3" name="Rectangle: Rounded Corners 2">
            <a:extLst>
              <a:ext uri="{FF2B5EF4-FFF2-40B4-BE49-F238E27FC236}">
                <a16:creationId xmlns:a16="http://schemas.microsoft.com/office/drawing/2014/main" id="{F5FF3849-DD97-C49F-A877-D7F48847B61C}"/>
              </a:ext>
            </a:extLst>
          </p:cNvPr>
          <p:cNvSpPr/>
          <p:nvPr/>
        </p:nvSpPr>
        <p:spPr>
          <a:xfrm>
            <a:off x="3288739" y="2261278"/>
            <a:ext cx="1916430" cy="468630"/>
          </a:xfrm>
          <a:prstGeom prst="roundRect">
            <a:avLst/>
          </a:prstGeom>
          <a:solidFill>
            <a:srgbClr val="ADADAD"/>
          </a:solidFill>
          <a:ln w="12700" cap="flat" cmpd="sng" algn="ctr">
            <a:solidFill>
              <a:srgbClr val="0070C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600" b="1" i="0" u="none" strike="noStrike" kern="0" cap="none" spc="0" normalizeH="0" baseline="0" noProof="0">
                <a:ln>
                  <a:noFill/>
                </a:ln>
                <a:solidFill>
                  <a:srgbClr val="1C1C1C"/>
                </a:solidFill>
                <a:effectLst/>
                <a:uLnTx/>
                <a:uFillTx/>
                <a:latin typeface="Segoe Sans Text" panose="020F0502020204030204"/>
                <a:ea typeface="+mn-ea"/>
                <a:cs typeface="+mn-cs"/>
              </a:rPr>
              <a:t>Pre-Prod Domain</a:t>
            </a:r>
          </a:p>
        </p:txBody>
      </p:sp>
      <p:sp>
        <p:nvSpPr>
          <p:cNvPr id="4" name="Rectangle: Rounded Corners 3">
            <a:extLst>
              <a:ext uri="{FF2B5EF4-FFF2-40B4-BE49-F238E27FC236}">
                <a16:creationId xmlns:a16="http://schemas.microsoft.com/office/drawing/2014/main" id="{3D8386ED-CDEA-231D-8B99-A256F62357F5}"/>
              </a:ext>
            </a:extLst>
          </p:cNvPr>
          <p:cNvSpPr/>
          <p:nvPr/>
        </p:nvSpPr>
        <p:spPr>
          <a:xfrm>
            <a:off x="5327089" y="2261278"/>
            <a:ext cx="1916430" cy="468630"/>
          </a:xfrm>
          <a:prstGeom prst="roundRect">
            <a:avLst/>
          </a:prstGeom>
          <a:solidFill>
            <a:srgbClr val="ADADAD"/>
          </a:solidFill>
          <a:ln w="12700" cap="flat" cmpd="sng" algn="ctr">
            <a:solidFill>
              <a:srgbClr val="0070C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600" b="1" i="0" u="none" strike="noStrike" kern="0" cap="none" spc="0" normalizeH="0" baseline="0" noProof="0">
                <a:ln>
                  <a:noFill/>
                </a:ln>
                <a:solidFill>
                  <a:srgbClr val="1C1C1C"/>
                </a:solidFill>
                <a:effectLst/>
                <a:uLnTx/>
                <a:uFillTx/>
                <a:latin typeface="Segoe Sans Text" panose="020F0502020204030204"/>
                <a:ea typeface="+mn-ea"/>
                <a:cs typeface="+mn-cs"/>
              </a:rPr>
              <a:t>Prod Domain</a:t>
            </a:r>
          </a:p>
        </p:txBody>
      </p:sp>
      <p:sp>
        <p:nvSpPr>
          <p:cNvPr id="5" name="Rectangle: Rounded Corners 4">
            <a:extLst>
              <a:ext uri="{FF2B5EF4-FFF2-40B4-BE49-F238E27FC236}">
                <a16:creationId xmlns:a16="http://schemas.microsoft.com/office/drawing/2014/main" id="{0D2548E0-00DC-55EB-A8B6-E59B24E8D824}"/>
              </a:ext>
            </a:extLst>
          </p:cNvPr>
          <p:cNvSpPr/>
          <p:nvPr/>
        </p:nvSpPr>
        <p:spPr>
          <a:xfrm>
            <a:off x="1145614" y="3356791"/>
            <a:ext cx="2021205" cy="468630"/>
          </a:xfrm>
          <a:prstGeom prst="roundRect">
            <a:avLst/>
          </a:prstGeom>
          <a:solidFill>
            <a:srgbClr val="005A9E">
              <a:lumMod val="75000"/>
            </a:srgbClr>
          </a:solidFill>
          <a:ln w="12700" cap="flat" cmpd="sng" algn="ctr">
            <a:solidFill>
              <a:srgbClr val="00B0F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800" b="0" i="0" u="none" strike="noStrike" kern="0" cap="none" spc="0" normalizeH="0" baseline="0" noProof="0">
                <a:ln>
                  <a:noFill/>
                </a:ln>
                <a:solidFill>
                  <a:srgbClr val="FFFFFF"/>
                </a:solidFill>
                <a:effectLst/>
                <a:uLnTx/>
                <a:uFillTx/>
                <a:latin typeface="Segoe Sans Text" panose="020F0502020204030204"/>
                <a:ea typeface="+mn-ea"/>
                <a:cs typeface="+mn-cs"/>
              </a:rPr>
              <a:t>Eng Collection</a:t>
            </a:r>
          </a:p>
        </p:txBody>
      </p:sp>
      <p:sp>
        <p:nvSpPr>
          <p:cNvPr id="6" name="Rectangle: Rounded Corners 5">
            <a:extLst>
              <a:ext uri="{FF2B5EF4-FFF2-40B4-BE49-F238E27FC236}">
                <a16:creationId xmlns:a16="http://schemas.microsoft.com/office/drawing/2014/main" id="{28088866-E399-9250-F33E-AF3AC2C02A91}"/>
              </a:ext>
            </a:extLst>
          </p:cNvPr>
          <p:cNvSpPr/>
          <p:nvPr/>
        </p:nvSpPr>
        <p:spPr>
          <a:xfrm>
            <a:off x="3311599" y="3356791"/>
            <a:ext cx="1916430" cy="468630"/>
          </a:xfrm>
          <a:prstGeom prst="roundRect">
            <a:avLst/>
          </a:prstGeom>
          <a:solidFill>
            <a:srgbClr val="005A9E">
              <a:lumMod val="75000"/>
            </a:srgbClr>
          </a:solidFill>
          <a:ln w="12700" cap="flat" cmpd="sng" algn="ctr">
            <a:solidFill>
              <a:srgbClr val="00B0F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800" b="0" i="0" u="none" strike="noStrike" kern="0" cap="none" spc="0" normalizeH="0" baseline="0" noProof="0">
                <a:ln>
                  <a:noFill/>
                </a:ln>
                <a:solidFill>
                  <a:srgbClr val="FFFFFF"/>
                </a:solidFill>
                <a:effectLst/>
                <a:uLnTx/>
                <a:uFillTx/>
                <a:latin typeface="Segoe Sans Text" panose="020F0502020204030204"/>
                <a:ea typeface="+mn-ea"/>
                <a:cs typeface="+mn-cs"/>
              </a:rPr>
              <a:t>BDG Collection</a:t>
            </a:r>
          </a:p>
        </p:txBody>
      </p:sp>
      <p:sp>
        <p:nvSpPr>
          <p:cNvPr id="7" name="Rectangle: Rounded Corners 6">
            <a:extLst>
              <a:ext uri="{FF2B5EF4-FFF2-40B4-BE49-F238E27FC236}">
                <a16:creationId xmlns:a16="http://schemas.microsoft.com/office/drawing/2014/main" id="{D16951AE-A81C-FA7B-0AEF-23CA0E0BE285}"/>
              </a:ext>
            </a:extLst>
          </p:cNvPr>
          <p:cNvSpPr/>
          <p:nvPr/>
        </p:nvSpPr>
        <p:spPr>
          <a:xfrm>
            <a:off x="5359474" y="3356791"/>
            <a:ext cx="1916430" cy="468630"/>
          </a:xfrm>
          <a:prstGeom prst="roundRect">
            <a:avLst/>
          </a:prstGeom>
          <a:solidFill>
            <a:srgbClr val="005A9E">
              <a:lumMod val="75000"/>
            </a:srgbClr>
          </a:solidFill>
          <a:ln w="12700" cap="flat" cmpd="sng" algn="ctr">
            <a:solidFill>
              <a:srgbClr val="00B0F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800" b="0" i="0" u="none" strike="noStrike" kern="0" cap="none" spc="0" normalizeH="0" baseline="0" noProof="0">
                <a:ln>
                  <a:noFill/>
                </a:ln>
                <a:solidFill>
                  <a:srgbClr val="FFFFFF"/>
                </a:solidFill>
                <a:effectLst/>
                <a:uLnTx/>
                <a:uFillTx/>
                <a:latin typeface="Segoe Sans Text" panose="020F0502020204030204"/>
                <a:ea typeface="+mn-ea"/>
                <a:cs typeface="+mn-cs"/>
              </a:rPr>
              <a:t>CDL Collection</a:t>
            </a:r>
          </a:p>
        </p:txBody>
      </p:sp>
      <p:sp>
        <p:nvSpPr>
          <p:cNvPr id="8" name="Rectangle: Rounded Corners 7">
            <a:extLst>
              <a:ext uri="{FF2B5EF4-FFF2-40B4-BE49-F238E27FC236}">
                <a16:creationId xmlns:a16="http://schemas.microsoft.com/office/drawing/2014/main" id="{FFCB824F-F265-7BA6-0DB0-35056803E1AB}"/>
              </a:ext>
            </a:extLst>
          </p:cNvPr>
          <p:cNvSpPr/>
          <p:nvPr/>
        </p:nvSpPr>
        <p:spPr>
          <a:xfrm>
            <a:off x="7570405" y="2174100"/>
            <a:ext cx="1913572" cy="628650"/>
          </a:xfrm>
          <a:prstGeom prst="roundRect">
            <a:avLst/>
          </a:prstGeom>
          <a:solidFill>
            <a:srgbClr val="797979">
              <a:lumMod val="60000"/>
              <a:lumOff val="40000"/>
            </a:srgbClr>
          </a:solidFill>
          <a:ln w="12700" cap="flat" cmpd="sng" algn="ctr">
            <a:solidFill>
              <a:srgbClr val="0070C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600" b="1" i="0" u="none" strike="noStrike" kern="0" cap="none" spc="0" normalizeH="0" baseline="0" noProof="0">
                <a:ln>
                  <a:noFill/>
                </a:ln>
                <a:solidFill>
                  <a:srgbClr val="1C1C1C"/>
                </a:solidFill>
                <a:effectLst/>
                <a:uLnTx/>
                <a:uFillTx/>
                <a:latin typeface="Segoe Sans Text" panose="020F0502020204030204"/>
                <a:ea typeface="+mn-ea"/>
                <a:cs typeface="+mn-cs"/>
              </a:rPr>
              <a:t>Energy</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600" b="1" i="0" u="none" strike="noStrike" kern="0" cap="none" spc="0" normalizeH="0" baseline="0" noProof="0">
                <a:ln>
                  <a:noFill/>
                </a:ln>
                <a:solidFill>
                  <a:srgbClr val="1C1C1C"/>
                </a:solidFill>
                <a:effectLst/>
                <a:uLnTx/>
                <a:uFillTx/>
                <a:latin typeface="Segoe Sans Text" panose="020F0502020204030204"/>
                <a:ea typeface="+mn-ea"/>
                <a:cs typeface="+mn-cs"/>
              </a:rPr>
              <a:t>Pre-Prod Domain</a:t>
            </a:r>
          </a:p>
        </p:txBody>
      </p:sp>
      <p:sp>
        <p:nvSpPr>
          <p:cNvPr id="9" name="Rectangle: Rounded Corners 8">
            <a:extLst>
              <a:ext uri="{FF2B5EF4-FFF2-40B4-BE49-F238E27FC236}">
                <a16:creationId xmlns:a16="http://schemas.microsoft.com/office/drawing/2014/main" id="{B9E8ED68-3F2D-A1A2-5799-C10AA91632F6}"/>
              </a:ext>
            </a:extLst>
          </p:cNvPr>
          <p:cNvSpPr/>
          <p:nvPr/>
        </p:nvSpPr>
        <p:spPr>
          <a:xfrm>
            <a:off x="9668906" y="2174100"/>
            <a:ext cx="2137410" cy="628650"/>
          </a:xfrm>
          <a:prstGeom prst="roundRect">
            <a:avLst/>
          </a:prstGeom>
          <a:solidFill>
            <a:srgbClr val="797979">
              <a:lumMod val="60000"/>
              <a:lumOff val="40000"/>
            </a:srgbClr>
          </a:solidFill>
          <a:ln w="12700" cap="flat" cmpd="sng" algn="ctr">
            <a:solidFill>
              <a:srgbClr val="0070C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600" b="1" i="0" u="none" strike="noStrike" kern="0" cap="none" spc="0" normalizeH="0" baseline="0" noProof="0">
                <a:ln>
                  <a:noFill/>
                </a:ln>
                <a:solidFill>
                  <a:srgbClr val="1C1C1C"/>
                </a:solidFill>
                <a:effectLst/>
                <a:uLnTx/>
                <a:uFillTx/>
                <a:latin typeface="Segoe Sans Text" panose="020F0502020204030204"/>
                <a:ea typeface="+mn-ea"/>
                <a:cs typeface="+mn-cs"/>
              </a:rPr>
              <a:t>Energy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600" b="1" i="0" u="none" strike="noStrike" kern="0" cap="none" spc="0" normalizeH="0" baseline="0" noProof="0">
                <a:ln>
                  <a:noFill/>
                </a:ln>
                <a:solidFill>
                  <a:srgbClr val="1C1C1C"/>
                </a:solidFill>
                <a:effectLst/>
                <a:uLnTx/>
                <a:uFillTx/>
                <a:latin typeface="Segoe Sans Text" panose="020F0502020204030204"/>
                <a:ea typeface="+mn-ea"/>
                <a:cs typeface="+mn-cs"/>
              </a:rPr>
              <a:t>Prod Domain</a:t>
            </a:r>
          </a:p>
        </p:txBody>
      </p:sp>
      <p:cxnSp>
        <p:nvCxnSpPr>
          <p:cNvPr id="10" name="Straight Arrow Connector 9">
            <a:extLst>
              <a:ext uri="{FF2B5EF4-FFF2-40B4-BE49-F238E27FC236}">
                <a16:creationId xmlns:a16="http://schemas.microsoft.com/office/drawing/2014/main" id="{2894437B-1087-940C-D2C8-4055DEB010F5}"/>
              </a:ext>
            </a:extLst>
          </p:cNvPr>
          <p:cNvCxnSpPr>
            <a:stCxn id="4" idx="2"/>
            <a:endCxn id="5" idx="0"/>
          </p:cNvCxnSpPr>
          <p:nvPr/>
        </p:nvCxnSpPr>
        <p:spPr>
          <a:xfrm flipH="1">
            <a:off x="2156217" y="2729908"/>
            <a:ext cx="4129087" cy="626883"/>
          </a:xfrm>
          <a:prstGeom prst="straightConnector1">
            <a:avLst/>
          </a:prstGeom>
          <a:noFill/>
          <a:ln w="6350" cap="flat" cmpd="sng" algn="ctr">
            <a:solidFill>
              <a:srgbClr val="0078D4"/>
            </a:solidFill>
            <a:prstDash val="solid"/>
            <a:miter lim="800000"/>
            <a:tailEnd type="triangle"/>
          </a:ln>
          <a:effectLst/>
        </p:spPr>
      </p:cxnSp>
      <p:cxnSp>
        <p:nvCxnSpPr>
          <p:cNvPr id="11" name="Straight Arrow Connector 10">
            <a:extLst>
              <a:ext uri="{FF2B5EF4-FFF2-40B4-BE49-F238E27FC236}">
                <a16:creationId xmlns:a16="http://schemas.microsoft.com/office/drawing/2014/main" id="{08061ED3-427C-0300-AA22-3B0D1B4F7C3A}"/>
              </a:ext>
            </a:extLst>
          </p:cNvPr>
          <p:cNvCxnSpPr>
            <a:cxnSpLocks/>
            <a:stCxn id="4" idx="2"/>
            <a:endCxn id="6" idx="0"/>
          </p:cNvCxnSpPr>
          <p:nvPr/>
        </p:nvCxnSpPr>
        <p:spPr>
          <a:xfrm flipH="1">
            <a:off x="4269814" y="2729908"/>
            <a:ext cx="2015490" cy="626883"/>
          </a:xfrm>
          <a:prstGeom prst="straightConnector1">
            <a:avLst/>
          </a:prstGeom>
          <a:noFill/>
          <a:ln w="6350" cap="flat" cmpd="sng" algn="ctr">
            <a:solidFill>
              <a:srgbClr val="0078D4"/>
            </a:solidFill>
            <a:prstDash val="solid"/>
            <a:miter lim="800000"/>
            <a:tailEnd type="triangle"/>
          </a:ln>
          <a:effectLst/>
        </p:spPr>
      </p:cxnSp>
      <p:cxnSp>
        <p:nvCxnSpPr>
          <p:cNvPr id="12" name="Straight Arrow Connector 11">
            <a:extLst>
              <a:ext uri="{FF2B5EF4-FFF2-40B4-BE49-F238E27FC236}">
                <a16:creationId xmlns:a16="http://schemas.microsoft.com/office/drawing/2014/main" id="{528C5C80-AB08-404D-0A4B-5550AF6E2214}"/>
              </a:ext>
            </a:extLst>
          </p:cNvPr>
          <p:cNvCxnSpPr>
            <a:stCxn id="4" idx="2"/>
            <a:endCxn id="7" idx="0"/>
          </p:cNvCxnSpPr>
          <p:nvPr/>
        </p:nvCxnSpPr>
        <p:spPr>
          <a:xfrm>
            <a:off x="6285304" y="2729908"/>
            <a:ext cx="32385" cy="626883"/>
          </a:xfrm>
          <a:prstGeom prst="straightConnector1">
            <a:avLst/>
          </a:prstGeom>
          <a:noFill/>
          <a:ln w="6350" cap="flat" cmpd="sng" algn="ctr">
            <a:solidFill>
              <a:srgbClr val="0078D4"/>
            </a:solidFill>
            <a:prstDash val="solid"/>
            <a:miter lim="800000"/>
            <a:tailEnd type="triangle"/>
          </a:ln>
          <a:effectLst/>
        </p:spPr>
      </p:cxnSp>
      <p:sp>
        <p:nvSpPr>
          <p:cNvPr id="13" name="Subtitle 2">
            <a:extLst>
              <a:ext uri="{FF2B5EF4-FFF2-40B4-BE49-F238E27FC236}">
                <a16:creationId xmlns:a16="http://schemas.microsoft.com/office/drawing/2014/main" id="{678C8D01-9260-6EEC-9EA1-FD9A25668261}"/>
              </a:ext>
            </a:extLst>
          </p:cNvPr>
          <p:cNvSpPr txBox="1">
            <a:spLocks/>
          </p:cNvSpPr>
          <p:nvPr/>
        </p:nvSpPr>
        <p:spPr>
          <a:xfrm>
            <a:off x="1419093" y="4868225"/>
            <a:ext cx="747740" cy="279850"/>
          </a:xfrm>
          <a:prstGeom prst="rect">
            <a:avLst/>
          </a:prstGeom>
          <a:solidFill>
            <a:srgbClr val="0078D4">
              <a:lumMod val="60000"/>
              <a:lumOff val="40000"/>
            </a:srgbClr>
          </a:solidFill>
          <a:ln>
            <a:solidFill>
              <a:srgbClr val="23395C"/>
            </a:solidFill>
          </a:ln>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IN" sz="1200" b="0" i="0" u="none" strike="noStrike" kern="1200" cap="none" spc="0" normalizeH="0" baseline="0" noProof="0">
                <a:ln>
                  <a:noFill/>
                </a:ln>
                <a:solidFill>
                  <a:srgbClr val="1C1C1C"/>
                </a:solidFill>
                <a:effectLst/>
                <a:uLnTx/>
                <a:uFillTx/>
                <a:latin typeface="Segoe Sans Text" panose="020F0502020204030204"/>
                <a:ea typeface="+mn-ea"/>
                <a:cs typeface="+mn-cs"/>
              </a:rPr>
              <a:t>Appl. A1</a:t>
            </a:r>
          </a:p>
        </p:txBody>
      </p:sp>
      <p:sp>
        <p:nvSpPr>
          <p:cNvPr id="14" name="Subtitle 2">
            <a:extLst>
              <a:ext uri="{FF2B5EF4-FFF2-40B4-BE49-F238E27FC236}">
                <a16:creationId xmlns:a16="http://schemas.microsoft.com/office/drawing/2014/main" id="{9925A6FE-728B-BBDB-73FD-8448C76B9D81}"/>
              </a:ext>
            </a:extLst>
          </p:cNvPr>
          <p:cNvSpPr txBox="1">
            <a:spLocks/>
          </p:cNvSpPr>
          <p:nvPr/>
        </p:nvSpPr>
        <p:spPr>
          <a:xfrm>
            <a:off x="2156217" y="4868225"/>
            <a:ext cx="734427" cy="279849"/>
          </a:xfrm>
          <a:prstGeom prst="rect">
            <a:avLst/>
          </a:prstGeom>
          <a:solidFill>
            <a:srgbClr val="0078D4">
              <a:lumMod val="60000"/>
              <a:lumOff val="40000"/>
            </a:srgbClr>
          </a:solidFill>
          <a:ln>
            <a:solidFill>
              <a:srgbClr val="23395C"/>
            </a:solidFill>
          </a:ln>
        </p:spPr>
        <p:txBody>
          <a:bodyPr vert="horz" lIns="91440" tIns="45720" rIns="91440" bIns="45720" rtlCol="0">
            <a:normAutofit fontScale="925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IN" sz="1200" b="0" i="0" u="none" strike="noStrike" kern="1200" cap="none" spc="0" normalizeH="0" baseline="0" noProof="0">
                <a:ln>
                  <a:noFill/>
                </a:ln>
                <a:solidFill>
                  <a:srgbClr val="1C1C1C"/>
                </a:solidFill>
                <a:effectLst/>
                <a:uLnTx/>
                <a:uFillTx/>
                <a:latin typeface="Segoe Sans Text" panose="020F0502020204030204"/>
                <a:ea typeface="+mn-ea"/>
                <a:cs typeface="+mn-cs"/>
              </a:rPr>
              <a:t>Appl. A2</a:t>
            </a:r>
          </a:p>
        </p:txBody>
      </p:sp>
      <p:sp>
        <p:nvSpPr>
          <p:cNvPr id="15" name="Subtitle 2">
            <a:extLst>
              <a:ext uri="{FF2B5EF4-FFF2-40B4-BE49-F238E27FC236}">
                <a16:creationId xmlns:a16="http://schemas.microsoft.com/office/drawing/2014/main" id="{6EF9983E-609A-25AC-44C4-B9B9F81CD3F4}"/>
              </a:ext>
            </a:extLst>
          </p:cNvPr>
          <p:cNvSpPr txBox="1">
            <a:spLocks/>
          </p:cNvSpPr>
          <p:nvPr/>
        </p:nvSpPr>
        <p:spPr>
          <a:xfrm>
            <a:off x="1479210" y="5441098"/>
            <a:ext cx="664234" cy="279850"/>
          </a:xfrm>
          <a:prstGeom prst="rect">
            <a:avLst/>
          </a:prstGeom>
          <a:solidFill>
            <a:srgbClr val="005A9E">
              <a:lumMod val="20000"/>
              <a:lumOff val="80000"/>
            </a:srgbClr>
          </a:solidFill>
          <a:ln>
            <a:solidFill>
              <a:srgbClr val="23395C"/>
            </a:solidFill>
          </a:ln>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IN" sz="1200" b="0" i="0" u="none" strike="noStrike" kern="1200" cap="none" spc="0" normalizeH="0" baseline="0" noProof="0">
                <a:ln>
                  <a:noFill/>
                </a:ln>
                <a:solidFill>
                  <a:srgbClr val="1C1C1C"/>
                </a:solidFill>
                <a:effectLst/>
                <a:uLnTx/>
                <a:uFillTx/>
                <a:latin typeface="Segoe Sans Text" panose="020F0502020204030204"/>
                <a:ea typeface="+mn-ea"/>
                <a:cs typeface="+mn-cs"/>
              </a:rPr>
              <a:t>DS1</a:t>
            </a:r>
          </a:p>
        </p:txBody>
      </p:sp>
      <p:sp>
        <p:nvSpPr>
          <p:cNvPr id="16" name="Subtitle 2">
            <a:extLst>
              <a:ext uri="{FF2B5EF4-FFF2-40B4-BE49-F238E27FC236}">
                <a16:creationId xmlns:a16="http://schemas.microsoft.com/office/drawing/2014/main" id="{FE7F7406-3FBD-9704-25B1-EDA8A022227B}"/>
              </a:ext>
            </a:extLst>
          </p:cNvPr>
          <p:cNvSpPr txBox="1">
            <a:spLocks/>
          </p:cNvSpPr>
          <p:nvPr/>
        </p:nvSpPr>
        <p:spPr>
          <a:xfrm>
            <a:off x="2242894" y="5440584"/>
            <a:ext cx="577853" cy="279849"/>
          </a:xfrm>
          <a:prstGeom prst="rect">
            <a:avLst/>
          </a:prstGeom>
          <a:solidFill>
            <a:srgbClr val="005A9E">
              <a:lumMod val="20000"/>
              <a:lumOff val="80000"/>
            </a:srgbClr>
          </a:solidFill>
          <a:ln>
            <a:solidFill>
              <a:srgbClr val="23395C"/>
            </a:solidFill>
          </a:ln>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IN" sz="1200" b="0" i="0" u="none" strike="noStrike" kern="1200" cap="none" spc="0" normalizeH="0" baseline="0" noProof="0">
                <a:ln>
                  <a:noFill/>
                </a:ln>
                <a:solidFill>
                  <a:srgbClr val="1C1C1C"/>
                </a:solidFill>
                <a:effectLst/>
                <a:uLnTx/>
                <a:uFillTx/>
                <a:latin typeface="Segoe Sans Text" panose="020F0502020204030204"/>
                <a:ea typeface="+mn-ea"/>
                <a:cs typeface="+mn-cs"/>
              </a:rPr>
              <a:t>DS2</a:t>
            </a:r>
          </a:p>
        </p:txBody>
      </p:sp>
      <p:pic>
        <p:nvPicPr>
          <p:cNvPr id="17" name="Picture 6" descr="A logo of a bucket&#10;&#10;Description automatically generated">
            <a:extLst>
              <a:ext uri="{FF2B5EF4-FFF2-40B4-BE49-F238E27FC236}">
                <a16:creationId xmlns:a16="http://schemas.microsoft.com/office/drawing/2014/main" id="{B4DFADD2-11A8-D249-3ECF-011F81A632C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40134" y="5799666"/>
            <a:ext cx="342385" cy="333376"/>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3" descr="A blue cylinder with a white arrow next to a gray house&#10;&#10;Description automatically generated">
            <a:extLst>
              <a:ext uri="{FF2B5EF4-FFF2-40B4-BE49-F238E27FC236}">
                <a16:creationId xmlns:a16="http://schemas.microsoft.com/office/drawing/2014/main" id="{A5167E5F-9011-5A28-04FF-5A8A205C1C6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14245" y="5784022"/>
            <a:ext cx="350344" cy="357644"/>
          </a:xfrm>
          <a:prstGeom prst="rect">
            <a:avLst/>
          </a:prstGeom>
          <a:noFill/>
          <a:extLst>
            <a:ext uri="{909E8E84-426E-40DD-AFC4-6F175D3DCCD1}">
              <a14:hiddenFill xmlns:a14="http://schemas.microsoft.com/office/drawing/2010/main">
                <a:solidFill>
                  <a:srgbClr val="FFFFFF"/>
                </a:solidFill>
              </a14:hiddenFill>
            </a:ext>
          </a:extLst>
        </p:spPr>
      </p:pic>
      <p:cxnSp>
        <p:nvCxnSpPr>
          <p:cNvPr id="19" name="Straight Arrow Connector 18">
            <a:extLst>
              <a:ext uri="{FF2B5EF4-FFF2-40B4-BE49-F238E27FC236}">
                <a16:creationId xmlns:a16="http://schemas.microsoft.com/office/drawing/2014/main" id="{BD08D578-2039-9402-904B-F564BE62CD79}"/>
              </a:ext>
            </a:extLst>
          </p:cNvPr>
          <p:cNvCxnSpPr>
            <a:stCxn id="5" idx="2"/>
            <a:endCxn id="13" idx="0"/>
          </p:cNvCxnSpPr>
          <p:nvPr/>
        </p:nvCxnSpPr>
        <p:spPr>
          <a:xfrm flipH="1">
            <a:off x="1792963" y="3825421"/>
            <a:ext cx="363254" cy="1042804"/>
          </a:xfrm>
          <a:prstGeom prst="straightConnector1">
            <a:avLst/>
          </a:prstGeom>
          <a:noFill/>
          <a:ln w="6350" cap="flat" cmpd="sng" algn="ctr">
            <a:solidFill>
              <a:srgbClr val="0078D4"/>
            </a:solidFill>
            <a:prstDash val="solid"/>
            <a:miter lim="800000"/>
            <a:tailEnd type="triangle"/>
          </a:ln>
          <a:effectLst/>
        </p:spPr>
      </p:cxnSp>
      <p:cxnSp>
        <p:nvCxnSpPr>
          <p:cNvPr id="20" name="Straight Arrow Connector 19">
            <a:extLst>
              <a:ext uri="{FF2B5EF4-FFF2-40B4-BE49-F238E27FC236}">
                <a16:creationId xmlns:a16="http://schemas.microsoft.com/office/drawing/2014/main" id="{1BCA6EFB-5918-E22D-7FB7-A4CB19039E7B}"/>
              </a:ext>
            </a:extLst>
          </p:cNvPr>
          <p:cNvCxnSpPr>
            <a:cxnSpLocks/>
            <a:stCxn id="5" idx="2"/>
            <a:endCxn id="14" idx="0"/>
          </p:cNvCxnSpPr>
          <p:nvPr/>
        </p:nvCxnSpPr>
        <p:spPr>
          <a:xfrm>
            <a:off x="2156217" y="3825421"/>
            <a:ext cx="367214" cy="1042804"/>
          </a:xfrm>
          <a:prstGeom prst="straightConnector1">
            <a:avLst/>
          </a:prstGeom>
          <a:noFill/>
          <a:ln w="6350" cap="flat" cmpd="sng" algn="ctr">
            <a:solidFill>
              <a:srgbClr val="0078D4"/>
            </a:solidFill>
            <a:prstDash val="solid"/>
            <a:miter lim="800000"/>
            <a:tailEnd type="triangle"/>
          </a:ln>
          <a:effectLst/>
        </p:spPr>
      </p:cxnSp>
      <p:cxnSp>
        <p:nvCxnSpPr>
          <p:cNvPr id="21" name="Straight Arrow Connector 20">
            <a:extLst>
              <a:ext uri="{FF2B5EF4-FFF2-40B4-BE49-F238E27FC236}">
                <a16:creationId xmlns:a16="http://schemas.microsoft.com/office/drawing/2014/main" id="{4C08A651-179B-AEF0-3B15-E3548C943F19}"/>
              </a:ext>
            </a:extLst>
          </p:cNvPr>
          <p:cNvCxnSpPr>
            <a:stCxn id="13" idx="2"/>
            <a:endCxn id="15" idx="0"/>
          </p:cNvCxnSpPr>
          <p:nvPr/>
        </p:nvCxnSpPr>
        <p:spPr>
          <a:xfrm>
            <a:off x="1792963" y="5148075"/>
            <a:ext cx="18364" cy="293023"/>
          </a:xfrm>
          <a:prstGeom prst="straightConnector1">
            <a:avLst/>
          </a:prstGeom>
          <a:noFill/>
          <a:ln w="6350" cap="flat" cmpd="sng" algn="ctr">
            <a:solidFill>
              <a:srgbClr val="0078D4"/>
            </a:solidFill>
            <a:prstDash val="solid"/>
            <a:miter lim="800000"/>
            <a:tailEnd type="triangle"/>
          </a:ln>
          <a:effectLst/>
        </p:spPr>
      </p:cxnSp>
      <p:cxnSp>
        <p:nvCxnSpPr>
          <p:cNvPr id="22" name="Straight Arrow Connector 21">
            <a:extLst>
              <a:ext uri="{FF2B5EF4-FFF2-40B4-BE49-F238E27FC236}">
                <a16:creationId xmlns:a16="http://schemas.microsoft.com/office/drawing/2014/main" id="{1B0373F3-1F0F-1F8F-546F-C5F1ED1286A6}"/>
              </a:ext>
            </a:extLst>
          </p:cNvPr>
          <p:cNvCxnSpPr>
            <a:stCxn id="14" idx="2"/>
            <a:endCxn id="16" idx="0"/>
          </p:cNvCxnSpPr>
          <p:nvPr/>
        </p:nvCxnSpPr>
        <p:spPr>
          <a:xfrm>
            <a:off x="2523431" y="5148074"/>
            <a:ext cx="8390" cy="292510"/>
          </a:xfrm>
          <a:prstGeom prst="straightConnector1">
            <a:avLst/>
          </a:prstGeom>
          <a:noFill/>
          <a:ln w="6350" cap="flat" cmpd="sng" algn="ctr">
            <a:solidFill>
              <a:srgbClr val="0078D4"/>
            </a:solidFill>
            <a:prstDash val="solid"/>
            <a:miter lim="800000"/>
            <a:tailEnd type="triangle"/>
          </a:ln>
          <a:effectLst/>
        </p:spPr>
      </p:cxnSp>
      <p:sp>
        <p:nvSpPr>
          <p:cNvPr id="23" name="Subtitle 2">
            <a:extLst>
              <a:ext uri="{FF2B5EF4-FFF2-40B4-BE49-F238E27FC236}">
                <a16:creationId xmlns:a16="http://schemas.microsoft.com/office/drawing/2014/main" id="{1BA30BCD-C5C2-8404-3BFA-09D11733D0B6}"/>
              </a:ext>
            </a:extLst>
          </p:cNvPr>
          <p:cNvSpPr txBox="1">
            <a:spLocks/>
          </p:cNvSpPr>
          <p:nvPr/>
        </p:nvSpPr>
        <p:spPr>
          <a:xfrm>
            <a:off x="3503163" y="4860605"/>
            <a:ext cx="747740" cy="279850"/>
          </a:xfrm>
          <a:prstGeom prst="rect">
            <a:avLst/>
          </a:prstGeom>
          <a:solidFill>
            <a:srgbClr val="0078D4">
              <a:lumMod val="60000"/>
              <a:lumOff val="40000"/>
            </a:srgbClr>
          </a:solidFill>
          <a:ln>
            <a:solidFill>
              <a:srgbClr val="23395C"/>
            </a:solidFill>
          </a:ln>
        </p:spPr>
        <p:txBody>
          <a:bodyPr vert="horz" lIns="91440" tIns="45720" rIns="91440" bIns="45720" rtlCol="0">
            <a:normAutofit fontScale="925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IN" sz="1200" b="0" i="0" u="none" strike="noStrike" kern="1200" cap="none" spc="0" normalizeH="0" baseline="0" noProof="0">
                <a:ln>
                  <a:noFill/>
                </a:ln>
                <a:solidFill>
                  <a:srgbClr val="1C1C1C"/>
                </a:solidFill>
                <a:effectLst/>
                <a:uLnTx/>
                <a:uFillTx/>
                <a:latin typeface="Segoe Sans Text" panose="020F0502020204030204"/>
                <a:ea typeface="+mn-ea"/>
                <a:cs typeface="+mn-cs"/>
              </a:rPr>
              <a:t>Appl. A3</a:t>
            </a:r>
          </a:p>
        </p:txBody>
      </p:sp>
      <p:sp>
        <p:nvSpPr>
          <p:cNvPr id="24" name="Subtitle 2">
            <a:extLst>
              <a:ext uri="{FF2B5EF4-FFF2-40B4-BE49-F238E27FC236}">
                <a16:creationId xmlns:a16="http://schemas.microsoft.com/office/drawing/2014/main" id="{6866E321-49D3-BFEC-0E54-506F7EAD61EF}"/>
              </a:ext>
            </a:extLst>
          </p:cNvPr>
          <p:cNvSpPr txBox="1">
            <a:spLocks/>
          </p:cNvSpPr>
          <p:nvPr/>
        </p:nvSpPr>
        <p:spPr>
          <a:xfrm>
            <a:off x="4240287" y="4860605"/>
            <a:ext cx="734427" cy="279849"/>
          </a:xfrm>
          <a:prstGeom prst="rect">
            <a:avLst/>
          </a:prstGeom>
          <a:solidFill>
            <a:srgbClr val="0078D4">
              <a:lumMod val="60000"/>
              <a:lumOff val="40000"/>
            </a:srgbClr>
          </a:solidFill>
          <a:ln>
            <a:solidFill>
              <a:srgbClr val="23395C"/>
            </a:solidFill>
          </a:ln>
        </p:spPr>
        <p:txBody>
          <a:bodyPr vert="horz" lIns="91440" tIns="45720" rIns="91440" bIns="45720" rtlCol="0">
            <a:normAutofit fontScale="925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IN" sz="1200" b="0" i="0" u="none" strike="noStrike" kern="1200" cap="none" spc="0" normalizeH="0" baseline="0" noProof="0">
                <a:ln>
                  <a:noFill/>
                </a:ln>
                <a:solidFill>
                  <a:srgbClr val="1C1C1C"/>
                </a:solidFill>
                <a:effectLst/>
                <a:uLnTx/>
                <a:uFillTx/>
                <a:latin typeface="Segoe Sans Text" panose="020F0502020204030204"/>
                <a:ea typeface="+mn-ea"/>
                <a:cs typeface="+mn-cs"/>
              </a:rPr>
              <a:t>Appl. A4</a:t>
            </a:r>
          </a:p>
        </p:txBody>
      </p:sp>
      <p:sp>
        <p:nvSpPr>
          <p:cNvPr id="25" name="Subtitle 2">
            <a:extLst>
              <a:ext uri="{FF2B5EF4-FFF2-40B4-BE49-F238E27FC236}">
                <a16:creationId xmlns:a16="http://schemas.microsoft.com/office/drawing/2014/main" id="{8D2B7DD7-5DDA-DD81-386A-FB2A17FD340A}"/>
              </a:ext>
            </a:extLst>
          </p:cNvPr>
          <p:cNvSpPr txBox="1">
            <a:spLocks/>
          </p:cNvSpPr>
          <p:nvPr/>
        </p:nvSpPr>
        <p:spPr>
          <a:xfrm>
            <a:off x="3563280" y="5433478"/>
            <a:ext cx="664234" cy="279850"/>
          </a:xfrm>
          <a:prstGeom prst="rect">
            <a:avLst/>
          </a:prstGeom>
          <a:solidFill>
            <a:srgbClr val="005A9E">
              <a:lumMod val="20000"/>
              <a:lumOff val="80000"/>
            </a:srgbClr>
          </a:solidFill>
          <a:ln>
            <a:solidFill>
              <a:srgbClr val="23395C"/>
            </a:solidFill>
          </a:ln>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IN" sz="1200" b="0" i="0" u="none" strike="noStrike" kern="1200" cap="none" spc="0" normalizeH="0" baseline="0" noProof="0">
                <a:ln>
                  <a:noFill/>
                </a:ln>
                <a:solidFill>
                  <a:srgbClr val="1C1C1C"/>
                </a:solidFill>
                <a:effectLst/>
                <a:uLnTx/>
                <a:uFillTx/>
                <a:latin typeface="Segoe Sans Text" panose="020F0502020204030204"/>
                <a:ea typeface="+mn-ea"/>
                <a:cs typeface="+mn-cs"/>
              </a:rPr>
              <a:t>DS3</a:t>
            </a:r>
          </a:p>
        </p:txBody>
      </p:sp>
      <p:sp>
        <p:nvSpPr>
          <p:cNvPr id="26" name="Subtitle 2">
            <a:extLst>
              <a:ext uri="{FF2B5EF4-FFF2-40B4-BE49-F238E27FC236}">
                <a16:creationId xmlns:a16="http://schemas.microsoft.com/office/drawing/2014/main" id="{4E5686F9-57FC-4DB7-07D1-7EAECD2A5068}"/>
              </a:ext>
            </a:extLst>
          </p:cNvPr>
          <p:cNvSpPr txBox="1">
            <a:spLocks/>
          </p:cNvSpPr>
          <p:nvPr/>
        </p:nvSpPr>
        <p:spPr>
          <a:xfrm>
            <a:off x="4326964" y="5432964"/>
            <a:ext cx="577853" cy="279849"/>
          </a:xfrm>
          <a:prstGeom prst="rect">
            <a:avLst/>
          </a:prstGeom>
          <a:solidFill>
            <a:srgbClr val="005A9E">
              <a:lumMod val="20000"/>
              <a:lumOff val="80000"/>
            </a:srgbClr>
          </a:solidFill>
          <a:ln>
            <a:solidFill>
              <a:srgbClr val="23395C"/>
            </a:solidFill>
          </a:ln>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IN" sz="1200" b="0" i="0" u="none" strike="noStrike" kern="1200" cap="none" spc="0" normalizeH="0" baseline="0" noProof="0">
                <a:ln>
                  <a:noFill/>
                </a:ln>
                <a:solidFill>
                  <a:srgbClr val="1C1C1C"/>
                </a:solidFill>
                <a:effectLst/>
                <a:uLnTx/>
                <a:uFillTx/>
                <a:latin typeface="Segoe Sans Text" panose="020F0502020204030204"/>
                <a:ea typeface="+mn-ea"/>
                <a:cs typeface="+mn-cs"/>
              </a:rPr>
              <a:t>DS4</a:t>
            </a:r>
          </a:p>
        </p:txBody>
      </p:sp>
      <p:pic>
        <p:nvPicPr>
          <p:cNvPr id="27" name="Picture 6" descr="A logo of a bucket&#10;&#10;Description automatically generated">
            <a:extLst>
              <a:ext uri="{FF2B5EF4-FFF2-40B4-BE49-F238E27FC236}">
                <a16:creationId xmlns:a16="http://schemas.microsoft.com/office/drawing/2014/main" id="{C9319CF1-732E-FE49-36D2-CE58261D80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24204" y="5792046"/>
            <a:ext cx="342385" cy="333376"/>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3" descr="A blue cylinder with a white arrow next to a gray house&#10;&#10;Description automatically generated">
            <a:extLst>
              <a:ext uri="{FF2B5EF4-FFF2-40B4-BE49-F238E27FC236}">
                <a16:creationId xmlns:a16="http://schemas.microsoft.com/office/drawing/2014/main" id="{0D15D535-3C4E-96B1-5253-A47ABFBF00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98315" y="5776402"/>
            <a:ext cx="350344" cy="357644"/>
          </a:xfrm>
          <a:prstGeom prst="rect">
            <a:avLst/>
          </a:prstGeom>
          <a:noFill/>
          <a:extLst>
            <a:ext uri="{909E8E84-426E-40DD-AFC4-6F175D3DCCD1}">
              <a14:hiddenFill xmlns:a14="http://schemas.microsoft.com/office/drawing/2010/main">
                <a:solidFill>
                  <a:srgbClr val="FFFFFF"/>
                </a:solidFill>
              </a14:hiddenFill>
            </a:ext>
          </a:extLst>
        </p:spPr>
      </p:pic>
      <p:cxnSp>
        <p:nvCxnSpPr>
          <p:cNvPr id="29" name="Straight Arrow Connector 28">
            <a:extLst>
              <a:ext uri="{FF2B5EF4-FFF2-40B4-BE49-F238E27FC236}">
                <a16:creationId xmlns:a16="http://schemas.microsoft.com/office/drawing/2014/main" id="{60628C55-82EF-0EBD-C96D-18E19F0C29DC}"/>
              </a:ext>
            </a:extLst>
          </p:cNvPr>
          <p:cNvCxnSpPr>
            <a:cxnSpLocks/>
            <a:stCxn id="6" idx="2"/>
            <a:endCxn id="23" idx="0"/>
          </p:cNvCxnSpPr>
          <p:nvPr/>
        </p:nvCxnSpPr>
        <p:spPr>
          <a:xfrm flipH="1">
            <a:off x="3877033" y="3825421"/>
            <a:ext cx="392781" cy="1035184"/>
          </a:xfrm>
          <a:prstGeom prst="straightConnector1">
            <a:avLst/>
          </a:prstGeom>
          <a:noFill/>
          <a:ln w="6350" cap="flat" cmpd="sng" algn="ctr">
            <a:solidFill>
              <a:srgbClr val="0078D4"/>
            </a:solidFill>
            <a:prstDash val="solid"/>
            <a:miter lim="800000"/>
            <a:tailEnd type="triangle"/>
          </a:ln>
          <a:effectLst/>
        </p:spPr>
      </p:cxnSp>
      <p:cxnSp>
        <p:nvCxnSpPr>
          <p:cNvPr id="30" name="Straight Arrow Connector 29">
            <a:extLst>
              <a:ext uri="{FF2B5EF4-FFF2-40B4-BE49-F238E27FC236}">
                <a16:creationId xmlns:a16="http://schemas.microsoft.com/office/drawing/2014/main" id="{C168821A-D0F9-B4A7-9DDC-AD0E487EB557}"/>
              </a:ext>
            </a:extLst>
          </p:cNvPr>
          <p:cNvCxnSpPr>
            <a:cxnSpLocks/>
            <a:stCxn id="6" idx="2"/>
            <a:endCxn id="24" idx="0"/>
          </p:cNvCxnSpPr>
          <p:nvPr/>
        </p:nvCxnSpPr>
        <p:spPr>
          <a:xfrm>
            <a:off x="4269814" y="3825421"/>
            <a:ext cx="337687" cy="1035184"/>
          </a:xfrm>
          <a:prstGeom prst="straightConnector1">
            <a:avLst/>
          </a:prstGeom>
          <a:noFill/>
          <a:ln w="6350" cap="flat" cmpd="sng" algn="ctr">
            <a:solidFill>
              <a:srgbClr val="0078D4"/>
            </a:solidFill>
            <a:prstDash val="solid"/>
            <a:miter lim="800000"/>
            <a:tailEnd type="triangle"/>
          </a:ln>
          <a:effectLst/>
        </p:spPr>
      </p:cxnSp>
      <p:cxnSp>
        <p:nvCxnSpPr>
          <p:cNvPr id="31" name="Straight Arrow Connector 30">
            <a:extLst>
              <a:ext uri="{FF2B5EF4-FFF2-40B4-BE49-F238E27FC236}">
                <a16:creationId xmlns:a16="http://schemas.microsoft.com/office/drawing/2014/main" id="{80DD7E75-4CFA-B20E-512F-9224D0757C92}"/>
              </a:ext>
            </a:extLst>
          </p:cNvPr>
          <p:cNvCxnSpPr>
            <a:stCxn id="23" idx="2"/>
            <a:endCxn id="25" idx="0"/>
          </p:cNvCxnSpPr>
          <p:nvPr/>
        </p:nvCxnSpPr>
        <p:spPr>
          <a:xfrm>
            <a:off x="3877033" y="5140455"/>
            <a:ext cx="18364" cy="293023"/>
          </a:xfrm>
          <a:prstGeom prst="straightConnector1">
            <a:avLst/>
          </a:prstGeom>
          <a:noFill/>
          <a:ln w="6350" cap="flat" cmpd="sng" algn="ctr">
            <a:solidFill>
              <a:srgbClr val="0078D4"/>
            </a:solidFill>
            <a:prstDash val="solid"/>
            <a:miter lim="800000"/>
            <a:tailEnd type="triangle"/>
          </a:ln>
          <a:effectLst/>
        </p:spPr>
      </p:cxnSp>
      <p:cxnSp>
        <p:nvCxnSpPr>
          <p:cNvPr id="32" name="Straight Arrow Connector 31">
            <a:extLst>
              <a:ext uri="{FF2B5EF4-FFF2-40B4-BE49-F238E27FC236}">
                <a16:creationId xmlns:a16="http://schemas.microsoft.com/office/drawing/2014/main" id="{04703EB8-2BF5-5B21-8323-3BE3681DC743}"/>
              </a:ext>
            </a:extLst>
          </p:cNvPr>
          <p:cNvCxnSpPr>
            <a:stCxn id="24" idx="2"/>
            <a:endCxn id="26" idx="0"/>
          </p:cNvCxnSpPr>
          <p:nvPr/>
        </p:nvCxnSpPr>
        <p:spPr>
          <a:xfrm>
            <a:off x="4607501" y="5140454"/>
            <a:ext cx="8390" cy="292510"/>
          </a:xfrm>
          <a:prstGeom prst="straightConnector1">
            <a:avLst/>
          </a:prstGeom>
          <a:noFill/>
          <a:ln w="6350" cap="flat" cmpd="sng" algn="ctr">
            <a:solidFill>
              <a:srgbClr val="0078D4"/>
            </a:solidFill>
            <a:prstDash val="solid"/>
            <a:miter lim="800000"/>
            <a:tailEnd type="triangle"/>
          </a:ln>
          <a:effectLst/>
        </p:spPr>
      </p:cxnSp>
      <p:sp>
        <p:nvSpPr>
          <p:cNvPr id="33" name="Subtitle 2">
            <a:extLst>
              <a:ext uri="{FF2B5EF4-FFF2-40B4-BE49-F238E27FC236}">
                <a16:creationId xmlns:a16="http://schemas.microsoft.com/office/drawing/2014/main" id="{C0FACDC7-787C-B135-B2FA-B3FB0ACF648D}"/>
              </a:ext>
            </a:extLst>
          </p:cNvPr>
          <p:cNvSpPr txBox="1">
            <a:spLocks/>
          </p:cNvSpPr>
          <p:nvPr/>
        </p:nvSpPr>
        <p:spPr>
          <a:xfrm>
            <a:off x="5594853" y="4849175"/>
            <a:ext cx="747740" cy="279850"/>
          </a:xfrm>
          <a:prstGeom prst="rect">
            <a:avLst/>
          </a:prstGeom>
          <a:solidFill>
            <a:srgbClr val="0078D4">
              <a:lumMod val="60000"/>
              <a:lumOff val="40000"/>
            </a:srgbClr>
          </a:solidFill>
          <a:ln>
            <a:solidFill>
              <a:srgbClr val="23395C"/>
            </a:solidFill>
          </a:ln>
        </p:spPr>
        <p:txBody>
          <a:bodyPr vert="horz" lIns="91440" tIns="45720" rIns="91440" bIns="45720" rtlCol="0">
            <a:normAutofit fontScale="925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IN" sz="1200" b="0" i="0" u="none" strike="noStrike" kern="1200" cap="none" spc="0" normalizeH="0" baseline="0" noProof="0">
                <a:ln>
                  <a:noFill/>
                </a:ln>
                <a:solidFill>
                  <a:srgbClr val="1C1C1C"/>
                </a:solidFill>
                <a:effectLst/>
                <a:uLnTx/>
                <a:uFillTx/>
                <a:latin typeface="Segoe Sans Text" panose="020F0502020204030204"/>
                <a:ea typeface="+mn-ea"/>
                <a:cs typeface="+mn-cs"/>
              </a:rPr>
              <a:t>Appl. A5</a:t>
            </a:r>
          </a:p>
        </p:txBody>
      </p:sp>
      <p:sp>
        <p:nvSpPr>
          <p:cNvPr id="34" name="Subtitle 2">
            <a:extLst>
              <a:ext uri="{FF2B5EF4-FFF2-40B4-BE49-F238E27FC236}">
                <a16:creationId xmlns:a16="http://schemas.microsoft.com/office/drawing/2014/main" id="{A5840B18-BF2A-636B-CC0C-A969E7CB5328}"/>
              </a:ext>
            </a:extLst>
          </p:cNvPr>
          <p:cNvSpPr txBox="1">
            <a:spLocks/>
          </p:cNvSpPr>
          <p:nvPr/>
        </p:nvSpPr>
        <p:spPr>
          <a:xfrm>
            <a:off x="6331977" y="4849175"/>
            <a:ext cx="734427" cy="279849"/>
          </a:xfrm>
          <a:prstGeom prst="rect">
            <a:avLst/>
          </a:prstGeom>
          <a:solidFill>
            <a:srgbClr val="0078D4">
              <a:lumMod val="60000"/>
              <a:lumOff val="40000"/>
            </a:srgbClr>
          </a:solidFill>
          <a:ln>
            <a:solidFill>
              <a:srgbClr val="23395C"/>
            </a:solidFill>
          </a:ln>
        </p:spPr>
        <p:txBody>
          <a:bodyPr vert="horz" lIns="91440" tIns="45720" rIns="91440" bIns="45720" rtlCol="0">
            <a:normAutofit fontScale="925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IN" sz="1200" b="0" i="0" u="none" strike="noStrike" kern="1200" cap="none" spc="0" normalizeH="0" baseline="0" noProof="0">
                <a:ln>
                  <a:noFill/>
                </a:ln>
                <a:solidFill>
                  <a:srgbClr val="1C1C1C"/>
                </a:solidFill>
                <a:effectLst/>
                <a:uLnTx/>
                <a:uFillTx/>
                <a:latin typeface="Segoe Sans Text" panose="020F0502020204030204"/>
                <a:ea typeface="+mn-ea"/>
                <a:cs typeface="+mn-cs"/>
              </a:rPr>
              <a:t>Appl. A6</a:t>
            </a:r>
          </a:p>
        </p:txBody>
      </p:sp>
      <p:sp>
        <p:nvSpPr>
          <p:cNvPr id="35" name="Subtitle 2">
            <a:extLst>
              <a:ext uri="{FF2B5EF4-FFF2-40B4-BE49-F238E27FC236}">
                <a16:creationId xmlns:a16="http://schemas.microsoft.com/office/drawing/2014/main" id="{BB14D7C3-684D-7FC9-3C48-D5B08AFE1539}"/>
              </a:ext>
            </a:extLst>
          </p:cNvPr>
          <p:cNvSpPr txBox="1">
            <a:spLocks/>
          </p:cNvSpPr>
          <p:nvPr/>
        </p:nvSpPr>
        <p:spPr>
          <a:xfrm>
            <a:off x="5654970" y="5422048"/>
            <a:ext cx="664234" cy="279850"/>
          </a:xfrm>
          <a:prstGeom prst="rect">
            <a:avLst/>
          </a:prstGeom>
          <a:solidFill>
            <a:srgbClr val="005A9E">
              <a:lumMod val="20000"/>
              <a:lumOff val="80000"/>
            </a:srgbClr>
          </a:solidFill>
          <a:ln>
            <a:solidFill>
              <a:srgbClr val="23395C"/>
            </a:solidFill>
          </a:ln>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IN" sz="1200" b="0" i="0" u="none" strike="noStrike" kern="1200" cap="none" spc="0" normalizeH="0" baseline="0" noProof="0">
                <a:ln>
                  <a:noFill/>
                </a:ln>
                <a:solidFill>
                  <a:srgbClr val="1C1C1C"/>
                </a:solidFill>
                <a:effectLst/>
                <a:uLnTx/>
                <a:uFillTx/>
                <a:latin typeface="Segoe Sans Text" panose="020F0502020204030204"/>
                <a:ea typeface="+mn-ea"/>
                <a:cs typeface="+mn-cs"/>
              </a:rPr>
              <a:t>DS5</a:t>
            </a:r>
          </a:p>
        </p:txBody>
      </p:sp>
      <p:sp>
        <p:nvSpPr>
          <p:cNvPr id="36" name="Subtitle 2">
            <a:extLst>
              <a:ext uri="{FF2B5EF4-FFF2-40B4-BE49-F238E27FC236}">
                <a16:creationId xmlns:a16="http://schemas.microsoft.com/office/drawing/2014/main" id="{BED74378-3C3B-1A28-7206-ABB56F441F32}"/>
              </a:ext>
            </a:extLst>
          </p:cNvPr>
          <p:cNvSpPr txBox="1">
            <a:spLocks/>
          </p:cNvSpPr>
          <p:nvPr/>
        </p:nvSpPr>
        <p:spPr>
          <a:xfrm>
            <a:off x="6418654" y="5421534"/>
            <a:ext cx="577853" cy="279849"/>
          </a:xfrm>
          <a:prstGeom prst="rect">
            <a:avLst/>
          </a:prstGeom>
          <a:solidFill>
            <a:srgbClr val="005A9E">
              <a:lumMod val="20000"/>
              <a:lumOff val="80000"/>
            </a:srgbClr>
          </a:solidFill>
          <a:ln>
            <a:solidFill>
              <a:srgbClr val="23395C"/>
            </a:solidFill>
          </a:ln>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IN" sz="1200" b="0" i="0" u="none" strike="noStrike" kern="1200" cap="none" spc="0" normalizeH="0" baseline="0" noProof="0">
                <a:ln>
                  <a:noFill/>
                </a:ln>
                <a:solidFill>
                  <a:srgbClr val="1C1C1C"/>
                </a:solidFill>
                <a:effectLst/>
                <a:uLnTx/>
                <a:uFillTx/>
                <a:latin typeface="Segoe Sans Text" panose="020F0502020204030204"/>
                <a:ea typeface="+mn-ea"/>
                <a:cs typeface="+mn-cs"/>
              </a:rPr>
              <a:t>DS6</a:t>
            </a:r>
          </a:p>
        </p:txBody>
      </p:sp>
      <p:pic>
        <p:nvPicPr>
          <p:cNvPr id="37" name="Picture 3" descr="A blue cylinder with a white arrow next to a gray house&#10;&#10;Description automatically generated">
            <a:extLst>
              <a:ext uri="{FF2B5EF4-FFF2-40B4-BE49-F238E27FC236}">
                <a16:creationId xmlns:a16="http://schemas.microsoft.com/office/drawing/2014/main" id="{728BAC5F-6CC6-DEE6-0014-20EDA50A806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90005" y="5764972"/>
            <a:ext cx="350344" cy="357644"/>
          </a:xfrm>
          <a:prstGeom prst="rect">
            <a:avLst/>
          </a:prstGeom>
          <a:noFill/>
          <a:extLst>
            <a:ext uri="{909E8E84-426E-40DD-AFC4-6F175D3DCCD1}">
              <a14:hiddenFill xmlns:a14="http://schemas.microsoft.com/office/drawing/2010/main">
                <a:solidFill>
                  <a:srgbClr val="FFFFFF"/>
                </a:solidFill>
              </a14:hiddenFill>
            </a:ext>
          </a:extLst>
        </p:spPr>
      </p:pic>
      <p:cxnSp>
        <p:nvCxnSpPr>
          <p:cNvPr id="38" name="Straight Arrow Connector 37">
            <a:extLst>
              <a:ext uri="{FF2B5EF4-FFF2-40B4-BE49-F238E27FC236}">
                <a16:creationId xmlns:a16="http://schemas.microsoft.com/office/drawing/2014/main" id="{34E3BF0A-5AC1-994D-507B-3293703486EE}"/>
              </a:ext>
            </a:extLst>
          </p:cNvPr>
          <p:cNvCxnSpPr>
            <a:cxnSpLocks/>
            <a:stCxn id="7" idx="2"/>
            <a:endCxn id="33" idx="0"/>
          </p:cNvCxnSpPr>
          <p:nvPr/>
        </p:nvCxnSpPr>
        <p:spPr>
          <a:xfrm flipH="1">
            <a:off x="5968723" y="3825421"/>
            <a:ext cx="348966" cy="1023754"/>
          </a:xfrm>
          <a:prstGeom prst="straightConnector1">
            <a:avLst/>
          </a:prstGeom>
          <a:noFill/>
          <a:ln w="6350" cap="flat" cmpd="sng" algn="ctr">
            <a:solidFill>
              <a:srgbClr val="0078D4"/>
            </a:solidFill>
            <a:prstDash val="solid"/>
            <a:miter lim="800000"/>
            <a:tailEnd type="triangle"/>
          </a:ln>
          <a:effectLst/>
        </p:spPr>
      </p:cxnSp>
      <p:cxnSp>
        <p:nvCxnSpPr>
          <p:cNvPr id="39" name="Straight Arrow Connector 38">
            <a:extLst>
              <a:ext uri="{FF2B5EF4-FFF2-40B4-BE49-F238E27FC236}">
                <a16:creationId xmlns:a16="http://schemas.microsoft.com/office/drawing/2014/main" id="{AB2FEFE9-9CEE-8E8C-8D87-DAFD21B85D9F}"/>
              </a:ext>
            </a:extLst>
          </p:cNvPr>
          <p:cNvCxnSpPr>
            <a:cxnSpLocks/>
            <a:stCxn id="7" idx="2"/>
            <a:endCxn id="34" idx="0"/>
          </p:cNvCxnSpPr>
          <p:nvPr/>
        </p:nvCxnSpPr>
        <p:spPr>
          <a:xfrm>
            <a:off x="6317689" y="3825421"/>
            <a:ext cx="381502" cy="1023754"/>
          </a:xfrm>
          <a:prstGeom prst="straightConnector1">
            <a:avLst/>
          </a:prstGeom>
          <a:noFill/>
          <a:ln w="6350" cap="flat" cmpd="sng" algn="ctr">
            <a:solidFill>
              <a:srgbClr val="0078D4"/>
            </a:solidFill>
            <a:prstDash val="solid"/>
            <a:miter lim="800000"/>
            <a:tailEnd type="triangle"/>
          </a:ln>
          <a:effectLst/>
        </p:spPr>
      </p:cxnSp>
      <p:cxnSp>
        <p:nvCxnSpPr>
          <p:cNvPr id="40" name="Straight Arrow Connector 39">
            <a:extLst>
              <a:ext uri="{FF2B5EF4-FFF2-40B4-BE49-F238E27FC236}">
                <a16:creationId xmlns:a16="http://schemas.microsoft.com/office/drawing/2014/main" id="{37DFD480-0F09-BD51-4D8A-C004394749F0}"/>
              </a:ext>
            </a:extLst>
          </p:cNvPr>
          <p:cNvCxnSpPr>
            <a:stCxn id="33" idx="2"/>
            <a:endCxn id="35" idx="0"/>
          </p:cNvCxnSpPr>
          <p:nvPr/>
        </p:nvCxnSpPr>
        <p:spPr>
          <a:xfrm>
            <a:off x="5968723" y="5129025"/>
            <a:ext cx="18364" cy="293023"/>
          </a:xfrm>
          <a:prstGeom prst="straightConnector1">
            <a:avLst/>
          </a:prstGeom>
          <a:noFill/>
          <a:ln w="6350" cap="flat" cmpd="sng" algn="ctr">
            <a:solidFill>
              <a:srgbClr val="0078D4"/>
            </a:solidFill>
            <a:prstDash val="solid"/>
            <a:miter lim="800000"/>
            <a:tailEnd type="triangle"/>
          </a:ln>
          <a:effectLst/>
        </p:spPr>
      </p:cxnSp>
      <p:cxnSp>
        <p:nvCxnSpPr>
          <p:cNvPr id="41" name="Straight Arrow Connector 40">
            <a:extLst>
              <a:ext uri="{FF2B5EF4-FFF2-40B4-BE49-F238E27FC236}">
                <a16:creationId xmlns:a16="http://schemas.microsoft.com/office/drawing/2014/main" id="{92B4A1EB-EEBA-6CF2-3E7E-8B07072B5DF2}"/>
              </a:ext>
            </a:extLst>
          </p:cNvPr>
          <p:cNvCxnSpPr>
            <a:stCxn id="34" idx="2"/>
            <a:endCxn id="36" idx="0"/>
          </p:cNvCxnSpPr>
          <p:nvPr/>
        </p:nvCxnSpPr>
        <p:spPr>
          <a:xfrm>
            <a:off x="6699191" y="5129024"/>
            <a:ext cx="8390" cy="292510"/>
          </a:xfrm>
          <a:prstGeom prst="straightConnector1">
            <a:avLst/>
          </a:prstGeom>
          <a:noFill/>
          <a:ln w="6350" cap="flat" cmpd="sng" algn="ctr">
            <a:solidFill>
              <a:srgbClr val="0078D4"/>
            </a:solidFill>
            <a:prstDash val="solid"/>
            <a:miter lim="800000"/>
            <a:tailEnd type="triangle"/>
          </a:ln>
          <a:effectLst/>
        </p:spPr>
      </p:cxnSp>
      <p:pic>
        <p:nvPicPr>
          <p:cNvPr id="42" name="Picture 10" descr="A yellow and black bee&#10;&#10;Description automatically generated">
            <a:extLst>
              <a:ext uri="{FF2B5EF4-FFF2-40B4-BE49-F238E27FC236}">
                <a16:creationId xmlns:a16="http://schemas.microsoft.com/office/drawing/2014/main" id="{64398FBE-98ED-493E-3E6C-3DB4EA5C807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63592" y="5784022"/>
            <a:ext cx="428625" cy="390526"/>
          </a:xfrm>
          <a:prstGeom prst="rect">
            <a:avLst/>
          </a:prstGeom>
          <a:noFill/>
          <a:extLst>
            <a:ext uri="{909E8E84-426E-40DD-AFC4-6F175D3DCCD1}">
              <a14:hiddenFill xmlns:a14="http://schemas.microsoft.com/office/drawing/2010/main">
                <a:solidFill>
                  <a:srgbClr val="FFFFFF"/>
                </a:solidFill>
              </a14:hiddenFill>
            </a:ext>
          </a:extLst>
        </p:spPr>
      </p:pic>
      <p:sp>
        <p:nvSpPr>
          <p:cNvPr id="43" name="Subtitle 2">
            <a:extLst>
              <a:ext uri="{FF2B5EF4-FFF2-40B4-BE49-F238E27FC236}">
                <a16:creationId xmlns:a16="http://schemas.microsoft.com/office/drawing/2014/main" id="{F6BA332A-A678-F77F-45C8-51E90A95602B}"/>
              </a:ext>
            </a:extLst>
          </p:cNvPr>
          <p:cNvSpPr txBox="1">
            <a:spLocks/>
          </p:cNvSpPr>
          <p:nvPr/>
        </p:nvSpPr>
        <p:spPr>
          <a:xfrm>
            <a:off x="7737280" y="4837745"/>
            <a:ext cx="747740" cy="279850"/>
          </a:xfrm>
          <a:prstGeom prst="rect">
            <a:avLst/>
          </a:prstGeom>
          <a:solidFill>
            <a:srgbClr val="0078D4">
              <a:lumMod val="60000"/>
              <a:lumOff val="40000"/>
            </a:srgbClr>
          </a:solidFill>
          <a:ln>
            <a:solidFill>
              <a:srgbClr val="23395C"/>
            </a:solidFill>
          </a:ln>
        </p:spPr>
        <p:txBody>
          <a:bodyPr vert="horz" lIns="91440" tIns="45720" rIns="91440" bIns="45720" rtlCol="0">
            <a:normAutofit fontScale="925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IN" sz="1200" b="0" i="0" u="none" strike="noStrike" kern="1200" cap="none" spc="0" normalizeH="0" baseline="0" noProof="0">
                <a:ln>
                  <a:noFill/>
                </a:ln>
                <a:solidFill>
                  <a:srgbClr val="1C1C1C"/>
                </a:solidFill>
                <a:effectLst/>
                <a:uLnTx/>
                <a:uFillTx/>
                <a:latin typeface="Segoe Sans Text" panose="020F0502020204030204"/>
                <a:ea typeface="+mn-ea"/>
                <a:cs typeface="+mn-cs"/>
              </a:rPr>
              <a:t>Appl. A7</a:t>
            </a:r>
          </a:p>
        </p:txBody>
      </p:sp>
      <p:sp>
        <p:nvSpPr>
          <p:cNvPr id="44" name="Subtitle 2">
            <a:extLst>
              <a:ext uri="{FF2B5EF4-FFF2-40B4-BE49-F238E27FC236}">
                <a16:creationId xmlns:a16="http://schemas.microsoft.com/office/drawing/2014/main" id="{547640B3-83E8-575E-4DE9-4874B712E23F}"/>
              </a:ext>
            </a:extLst>
          </p:cNvPr>
          <p:cNvSpPr txBox="1">
            <a:spLocks/>
          </p:cNvSpPr>
          <p:nvPr/>
        </p:nvSpPr>
        <p:spPr>
          <a:xfrm>
            <a:off x="8474404" y="4837745"/>
            <a:ext cx="734427" cy="279849"/>
          </a:xfrm>
          <a:prstGeom prst="rect">
            <a:avLst/>
          </a:prstGeom>
          <a:solidFill>
            <a:srgbClr val="0078D4">
              <a:lumMod val="60000"/>
              <a:lumOff val="40000"/>
            </a:srgbClr>
          </a:solidFill>
          <a:ln>
            <a:solidFill>
              <a:srgbClr val="23395C"/>
            </a:solidFill>
          </a:ln>
        </p:spPr>
        <p:txBody>
          <a:bodyPr vert="horz" lIns="91440" tIns="45720" rIns="91440" bIns="45720" rtlCol="0">
            <a:normAutofit fontScale="925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IN" sz="1200" b="0" i="0" u="none" strike="noStrike" kern="1200" cap="none" spc="0" normalizeH="0" baseline="0" noProof="0">
                <a:ln>
                  <a:noFill/>
                </a:ln>
                <a:solidFill>
                  <a:srgbClr val="1C1C1C"/>
                </a:solidFill>
                <a:effectLst/>
                <a:uLnTx/>
                <a:uFillTx/>
                <a:latin typeface="Segoe Sans Text" panose="020F0502020204030204"/>
                <a:ea typeface="+mn-ea"/>
                <a:cs typeface="+mn-cs"/>
              </a:rPr>
              <a:t>Appl. A8</a:t>
            </a:r>
          </a:p>
        </p:txBody>
      </p:sp>
      <p:sp>
        <p:nvSpPr>
          <p:cNvPr id="45" name="Subtitle 2">
            <a:extLst>
              <a:ext uri="{FF2B5EF4-FFF2-40B4-BE49-F238E27FC236}">
                <a16:creationId xmlns:a16="http://schemas.microsoft.com/office/drawing/2014/main" id="{EFB7DE01-6623-16D2-7E8E-0FBA2C7C65CA}"/>
              </a:ext>
            </a:extLst>
          </p:cNvPr>
          <p:cNvSpPr txBox="1">
            <a:spLocks/>
          </p:cNvSpPr>
          <p:nvPr/>
        </p:nvSpPr>
        <p:spPr>
          <a:xfrm>
            <a:off x="7797397" y="5410618"/>
            <a:ext cx="664234" cy="279850"/>
          </a:xfrm>
          <a:prstGeom prst="rect">
            <a:avLst/>
          </a:prstGeom>
          <a:solidFill>
            <a:srgbClr val="005A9E">
              <a:lumMod val="20000"/>
              <a:lumOff val="80000"/>
            </a:srgbClr>
          </a:solidFill>
          <a:ln>
            <a:solidFill>
              <a:srgbClr val="23395C"/>
            </a:solidFill>
          </a:ln>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IN" sz="1200" b="0" i="0" u="none" strike="noStrike" kern="1200" cap="none" spc="0" normalizeH="0" baseline="0" noProof="0">
                <a:ln>
                  <a:noFill/>
                </a:ln>
                <a:solidFill>
                  <a:srgbClr val="1C1C1C"/>
                </a:solidFill>
                <a:effectLst/>
                <a:uLnTx/>
                <a:uFillTx/>
                <a:latin typeface="Segoe Sans Text" panose="020F0502020204030204"/>
                <a:ea typeface="+mn-ea"/>
                <a:cs typeface="+mn-cs"/>
              </a:rPr>
              <a:t>DS7</a:t>
            </a:r>
          </a:p>
        </p:txBody>
      </p:sp>
      <p:sp>
        <p:nvSpPr>
          <p:cNvPr id="46" name="Subtitle 2">
            <a:extLst>
              <a:ext uri="{FF2B5EF4-FFF2-40B4-BE49-F238E27FC236}">
                <a16:creationId xmlns:a16="http://schemas.microsoft.com/office/drawing/2014/main" id="{D6F05013-29A2-D9D8-1E51-5428C9BC2107}"/>
              </a:ext>
            </a:extLst>
          </p:cNvPr>
          <p:cNvSpPr txBox="1">
            <a:spLocks/>
          </p:cNvSpPr>
          <p:nvPr/>
        </p:nvSpPr>
        <p:spPr>
          <a:xfrm>
            <a:off x="8561081" y="5410104"/>
            <a:ext cx="577853" cy="279849"/>
          </a:xfrm>
          <a:prstGeom prst="rect">
            <a:avLst/>
          </a:prstGeom>
          <a:solidFill>
            <a:srgbClr val="005A9E">
              <a:lumMod val="20000"/>
              <a:lumOff val="80000"/>
            </a:srgbClr>
          </a:solidFill>
          <a:ln>
            <a:solidFill>
              <a:srgbClr val="23395C"/>
            </a:solidFill>
          </a:ln>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IN" sz="1200" b="0" i="0" u="none" strike="noStrike" kern="1200" cap="none" spc="0" normalizeH="0" baseline="0" noProof="0">
                <a:ln>
                  <a:noFill/>
                </a:ln>
                <a:solidFill>
                  <a:srgbClr val="1C1C1C"/>
                </a:solidFill>
                <a:effectLst/>
                <a:uLnTx/>
                <a:uFillTx/>
                <a:latin typeface="Segoe Sans Text" panose="020F0502020204030204"/>
                <a:ea typeface="+mn-ea"/>
                <a:cs typeface="+mn-cs"/>
              </a:rPr>
              <a:t>DS8</a:t>
            </a:r>
          </a:p>
        </p:txBody>
      </p:sp>
      <p:pic>
        <p:nvPicPr>
          <p:cNvPr id="47" name="Picture 6" descr="A logo of a bucket&#10;&#10;Description automatically generated">
            <a:extLst>
              <a:ext uri="{FF2B5EF4-FFF2-40B4-BE49-F238E27FC236}">
                <a16:creationId xmlns:a16="http://schemas.microsoft.com/office/drawing/2014/main" id="{F98588BA-4ED9-923E-89F7-B87E176AB92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58321" y="5769186"/>
            <a:ext cx="342385" cy="333376"/>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3" descr="A blue cylinder with a white arrow next to a gray house&#10;&#10;Description automatically generated">
            <a:extLst>
              <a:ext uri="{FF2B5EF4-FFF2-40B4-BE49-F238E27FC236}">
                <a16:creationId xmlns:a16="http://schemas.microsoft.com/office/drawing/2014/main" id="{16CCFC81-BE26-9DE7-1FA6-D1CE5AD59D5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32432" y="5753542"/>
            <a:ext cx="350344" cy="357644"/>
          </a:xfrm>
          <a:prstGeom prst="rect">
            <a:avLst/>
          </a:prstGeom>
          <a:noFill/>
          <a:extLst>
            <a:ext uri="{909E8E84-426E-40DD-AFC4-6F175D3DCCD1}">
              <a14:hiddenFill xmlns:a14="http://schemas.microsoft.com/office/drawing/2010/main">
                <a:solidFill>
                  <a:srgbClr val="FFFFFF"/>
                </a:solidFill>
              </a14:hiddenFill>
            </a:ext>
          </a:extLst>
        </p:spPr>
      </p:pic>
      <p:cxnSp>
        <p:nvCxnSpPr>
          <p:cNvPr id="49" name="Straight Arrow Connector 48">
            <a:extLst>
              <a:ext uri="{FF2B5EF4-FFF2-40B4-BE49-F238E27FC236}">
                <a16:creationId xmlns:a16="http://schemas.microsoft.com/office/drawing/2014/main" id="{3E387D77-F359-D5F1-875F-38486DBD893F}"/>
              </a:ext>
            </a:extLst>
          </p:cNvPr>
          <p:cNvCxnSpPr>
            <a:stCxn id="43" idx="2"/>
            <a:endCxn id="45" idx="0"/>
          </p:cNvCxnSpPr>
          <p:nvPr/>
        </p:nvCxnSpPr>
        <p:spPr>
          <a:xfrm>
            <a:off x="8111150" y="5117595"/>
            <a:ext cx="18364" cy="293023"/>
          </a:xfrm>
          <a:prstGeom prst="straightConnector1">
            <a:avLst/>
          </a:prstGeom>
          <a:noFill/>
          <a:ln w="6350" cap="flat" cmpd="sng" algn="ctr">
            <a:solidFill>
              <a:srgbClr val="0078D4"/>
            </a:solidFill>
            <a:prstDash val="solid"/>
            <a:miter lim="800000"/>
            <a:tailEnd type="triangle"/>
          </a:ln>
          <a:effectLst/>
        </p:spPr>
      </p:cxnSp>
      <p:cxnSp>
        <p:nvCxnSpPr>
          <p:cNvPr id="50" name="Straight Arrow Connector 49">
            <a:extLst>
              <a:ext uri="{FF2B5EF4-FFF2-40B4-BE49-F238E27FC236}">
                <a16:creationId xmlns:a16="http://schemas.microsoft.com/office/drawing/2014/main" id="{7F1FB3FC-9459-5FCA-68CE-F13C26D75872}"/>
              </a:ext>
            </a:extLst>
          </p:cNvPr>
          <p:cNvCxnSpPr>
            <a:stCxn id="44" idx="2"/>
            <a:endCxn id="46" idx="0"/>
          </p:cNvCxnSpPr>
          <p:nvPr/>
        </p:nvCxnSpPr>
        <p:spPr>
          <a:xfrm>
            <a:off x="8841618" y="5117594"/>
            <a:ext cx="8390" cy="292510"/>
          </a:xfrm>
          <a:prstGeom prst="straightConnector1">
            <a:avLst/>
          </a:prstGeom>
          <a:noFill/>
          <a:ln w="6350" cap="flat" cmpd="sng" algn="ctr">
            <a:solidFill>
              <a:srgbClr val="0078D4"/>
            </a:solidFill>
            <a:prstDash val="solid"/>
            <a:miter lim="800000"/>
            <a:tailEnd type="triangle"/>
          </a:ln>
          <a:effectLst/>
        </p:spPr>
      </p:cxnSp>
      <p:sp>
        <p:nvSpPr>
          <p:cNvPr id="51" name="Subtitle 2">
            <a:extLst>
              <a:ext uri="{FF2B5EF4-FFF2-40B4-BE49-F238E27FC236}">
                <a16:creationId xmlns:a16="http://schemas.microsoft.com/office/drawing/2014/main" id="{536946C3-17A5-3A1B-7001-2E20EACC290D}"/>
              </a:ext>
            </a:extLst>
          </p:cNvPr>
          <p:cNvSpPr txBox="1">
            <a:spLocks/>
          </p:cNvSpPr>
          <p:nvPr/>
        </p:nvSpPr>
        <p:spPr>
          <a:xfrm>
            <a:off x="10049065" y="4830125"/>
            <a:ext cx="747740" cy="279850"/>
          </a:xfrm>
          <a:prstGeom prst="rect">
            <a:avLst/>
          </a:prstGeom>
          <a:solidFill>
            <a:srgbClr val="0078D4">
              <a:lumMod val="60000"/>
              <a:lumOff val="40000"/>
            </a:srgbClr>
          </a:solidFill>
          <a:ln>
            <a:solidFill>
              <a:srgbClr val="23395C"/>
            </a:solidFill>
          </a:ln>
        </p:spPr>
        <p:txBody>
          <a:bodyPr vert="horz" lIns="91440" tIns="45720" rIns="91440" bIns="45720" rtlCol="0">
            <a:normAutofit fontScale="925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IN" sz="1200" b="0" i="0" u="none" strike="noStrike" kern="1200" cap="none" spc="0" normalizeH="0" baseline="0" noProof="0">
                <a:ln>
                  <a:noFill/>
                </a:ln>
                <a:solidFill>
                  <a:srgbClr val="1C1C1C"/>
                </a:solidFill>
                <a:effectLst/>
                <a:uLnTx/>
                <a:uFillTx/>
                <a:latin typeface="Segoe Sans Text" panose="020F0502020204030204"/>
                <a:ea typeface="+mn-ea"/>
                <a:cs typeface="+mn-cs"/>
              </a:rPr>
              <a:t>Appl. A9</a:t>
            </a:r>
          </a:p>
        </p:txBody>
      </p:sp>
      <p:sp>
        <p:nvSpPr>
          <p:cNvPr id="52" name="Subtitle 2">
            <a:extLst>
              <a:ext uri="{FF2B5EF4-FFF2-40B4-BE49-F238E27FC236}">
                <a16:creationId xmlns:a16="http://schemas.microsoft.com/office/drawing/2014/main" id="{69579DD6-FAE5-6DCB-8B7B-DE7BF51D36FD}"/>
              </a:ext>
            </a:extLst>
          </p:cNvPr>
          <p:cNvSpPr txBox="1">
            <a:spLocks/>
          </p:cNvSpPr>
          <p:nvPr/>
        </p:nvSpPr>
        <p:spPr>
          <a:xfrm>
            <a:off x="10786189" y="4830125"/>
            <a:ext cx="734427" cy="279849"/>
          </a:xfrm>
          <a:prstGeom prst="rect">
            <a:avLst/>
          </a:prstGeom>
          <a:solidFill>
            <a:srgbClr val="0078D4">
              <a:lumMod val="60000"/>
              <a:lumOff val="40000"/>
            </a:srgbClr>
          </a:solidFill>
          <a:ln>
            <a:solidFill>
              <a:srgbClr val="23395C"/>
            </a:solidFill>
          </a:ln>
        </p:spPr>
        <p:txBody>
          <a:bodyPr vert="horz" lIns="91440" tIns="45720" rIns="91440" bIns="45720" rtlCol="0">
            <a:normAutofit fontScale="850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IN" sz="1200" b="0" i="0" u="none" strike="noStrike" kern="1200" cap="none" spc="0" normalizeH="0" baseline="0" noProof="0">
                <a:ln>
                  <a:noFill/>
                </a:ln>
                <a:solidFill>
                  <a:srgbClr val="1C1C1C"/>
                </a:solidFill>
                <a:effectLst/>
                <a:uLnTx/>
                <a:uFillTx/>
                <a:latin typeface="Segoe Sans Text" panose="020F0502020204030204"/>
                <a:ea typeface="+mn-ea"/>
                <a:cs typeface="+mn-cs"/>
              </a:rPr>
              <a:t>Appl. A10</a:t>
            </a:r>
          </a:p>
        </p:txBody>
      </p:sp>
      <p:sp>
        <p:nvSpPr>
          <p:cNvPr id="53" name="Subtitle 2">
            <a:extLst>
              <a:ext uri="{FF2B5EF4-FFF2-40B4-BE49-F238E27FC236}">
                <a16:creationId xmlns:a16="http://schemas.microsoft.com/office/drawing/2014/main" id="{5AA8DB09-3528-8017-1152-27ECC027F7CC}"/>
              </a:ext>
            </a:extLst>
          </p:cNvPr>
          <p:cNvSpPr txBox="1">
            <a:spLocks/>
          </p:cNvSpPr>
          <p:nvPr/>
        </p:nvSpPr>
        <p:spPr>
          <a:xfrm>
            <a:off x="10109182" y="5402998"/>
            <a:ext cx="664234" cy="279850"/>
          </a:xfrm>
          <a:prstGeom prst="rect">
            <a:avLst/>
          </a:prstGeom>
          <a:solidFill>
            <a:srgbClr val="005A9E">
              <a:lumMod val="20000"/>
              <a:lumOff val="80000"/>
            </a:srgbClr>
          </a:solidFill>
          <a:ln>
            <a:solidFill>
              <a:srgbClr val="23395C"/>
            </a:solidFill>
          </a:ln>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IN" sz="1200" b="0" i="0" u="none" strike="noStrike" kern="1200" cap="none" spc="0" normalizeH="0" baseline="0" noProof="0">
                <a:ln>
                  <a:noFill/>
                </a:ln>
                <a:solidFill>
                  <a:srgbClr val="1C1C1C"/>
                </a:solidFill>
                <a:effectLst/>
                <a:uLnTx/>
                <a:uFillTx/>
                <a:latin typeface="Segoe Sans Text" panose="020F0502020204030204"/>
                <a:ea typeface="+mn-ea"/>
                <a:cs typeface="+mn-cs"/>
              </a:rPr>
              <a:t>DS9</a:t>
            </a:r>
          </a:p>
        </p:txBody>
      </p:sp>
      <p:sp>
        <p:nvSpPr>
          <p:cNvPr id="54" name="Subtitle 2">
            <a:extLst>
              <a:ext uri="{FF2B5EF4-FFF2-40B4-BE49-F238E27FC236}">
                <a16:creationId xmlns:a16="http://schemas.microsoft.com/office/drawing/2014/main" id="{A8DED5E5-F38A-1A2A-936E-5EDCED53CDE5}"/>
              </a:ext>
            </a:extLst>
          </p:cNvPr>
          <p:cNvSpPr txBox="1">
            <a:spLocks/>
          </p:cNvSpPr>
          <p:nvPr/>
        </p:nvSpPr>
        <p:spPr>
          <a:xfrm>
            <a:off x="10872866" y="5402484"/>
            <a:ext cx="577853" cy="279849"/>
          </a:xfrm>
          <a:prstGeom prst="rect">
            <a:avLst/>
          </a:prstGeom>
          <a:solidFill>
            <a:srgbClr val="005A9E">
              <a:lumMod val="20000"/>
              <a:lumOff val="80000"/>
            </a:srgbClr>
          </a:solidFill>
          <a:ln>
            <a:solidFill>
              <a:srgbClr val="23395C"/>
            </a:solidFill>
          </a:ln>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IN" sz="1200" b="0" i="0" u="none" strike="noStrike" kern="1200" cap="none" spc="0" normalizeH="0" baseline="0" noProof="0">
                <a:ln>
                  <a:noFill/>
                </a:ln>
                <a:solidFill>
                  <a:srgbClr val="1C1C1C"/>
                </a:solidFill>
                <a:effectLst/>
                <a:uLnTx/>
                <a:uFillTx/>
                <a:latin typeface="Segoe Sans Text" panose="020F0502020204030204"/>
                <a:ea typeface="+mn-ea"/>
                <a:cs typeface="+mn-cs"/>
              </a:rPr>
              <a:t>DSN</a:t>
            </a:r>
          </a:p>
        </p:txBody>
      </p:sp>
      <p:pic>
        <p:nvPicPr>
          <p:cNvPr id="55" name="Picture 6" descr="A logo of a bucket&#10;&#10;Description automatically generated">
            <a:extLst>
              <a:ext uri="{FF2B5EF4-FFF2-40B4-BE49-F238E27FC236}">
                <a16:creationId xmlns:a16="http://schemas.microsoft.com/office/drawing/2014/main" id="{BB5DAC4E-ACF4-F6B4-D35A-5E98F262941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70106" y="5761566"/>
            <a:ext cx="342385" cy="333376"/>
          </a:xfrm>
          <a:prstGeom prst="rect">
            <a:avLst/>
          </a:prstGeom>
          <a:noFill/>
          <a:extLst>
            <a:ext uri="{909E8E84-426E-40DD-AFC4-6F175D3DCCD1}">
              <a14:hiddenFill xmlns:a14="http://schemas.microsoft.com/office/drawing/2010/main">
                <a:solidFill>
                  <a:srgbClr val="FFFFFF"/>
                </a:solidFill>
              </a14:hiddenFill>
            </a:ext>
          </a:extLst>
        </p:spPr>
      </p:pic>
      <p:pic>
        <p:nvPicPr>
          <p:cNvPr id="56" name="Picture 3" descr="A blue cylinder with a white arrow next to a gray house&#10;&#10;Description automatically generated">
            <a:extLst>
              <a:ext uri="{FF2B5EF4-FFF2-40B4-BE49-F238E27FC236}">
                <a16:creationId xmlns:a16="http://schemas.microsoft.com/office/drawing/2014/main" id="{1D4A4964-AE04-A058-1E9A-2311C2E907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44217" y="5745922"/>
            <a:ext cx="350344" cy="357644"/>
          </a:xfrm>
          <a:prstGeom prst="rect">
            <a:avLst/>
          </a:prstGeom>
          <a:noFill/>
          <a:extLst>
            <a:ext uri="{909E8E84-426E-40DD-AFC4-6F175D3DCCD1}">
              <a14:hiddenFill xmlns:a14="http://schemas.microsoft.com/office/drawing/2010/main">
                <a:solidFill>
                  <a:srgbClr val="FFFFFF"/>
                </a:solidFill>
              </a14:hiddenFill>
            </a:ext>
          </a:extLst>
        </p:spPr>
      </p:pic>
      <p:cxnSp>
        <p:nvCxnSpPr>
          <p:cNvPr id="57" name="Straight Arrow Connector 56">
            <a:extLst>
              <a:ext uri="{FF2B5EF4-FFF2-40B4-BE49-F238E27FC236}">
                <a16:creationId xmlns:a16="http://schemas.microsoft.com/office/drawing/2014/main" id="{7E4DFF43-2B49-DEAC-A11E-343613A31D55}"/>
              </a:ext>
            </a:extLst>
          </p:cNvPr>
          <p:cNvCxnSpPr>
            <a:stCxn id="51" idx="2"/>
            <a:endCxn id="53" idx="0"/>
          </p:cNvCxnSpPr>
          <p:nvPr/>
        </p:nvCxnSpPr>
        <p:spPr>
          <a:xfrm>
            <a:off x="10422935" y="5109975"/>
            <a:ext cx="18364" cy="293023"/>
          </a:xfrm>
          <a:prstGeom prst="straightConnector1">
            <a:avLst/>
          </a:prstGeom>
          <a:noFill/>
          <a:ln w="6350" cap="flat" cmpd="sng" algn="ctr">
            <a:solidFill>
              <a:srgbClr val="0078D4"/>
            </a:solidFill>
            <a:prstDash val="solid"/>
            <a:miter lim="800000"/>
            <a:tailEnd type="triangle"/>
          </a:ln>
          <a:effectLst/>
        </p:spPr>
      </p:cxnSp>
      <p:cxnSp>
        <p:nvCxnSpPr>
          <p:cNvPr id="58" name="Straight Arrow Connector 57">
            <a:extLst>
              <a:ext uri="{FF2B5EF4-FFF2-40B4-BE49-F238E27FC236}">
                <a16:creationId xmlns:a16="http://schemas.microsoft.com/office/drawing/2014/main" id="{2AE222FE-9746-691B-0F48-0F370C1F7E59}"/>
              </a:ext>
            </a:extLst>
          </p:cNvPr>
          <p:cNvCxnSpPr>
            <a:stCxn id="52" idx="2"/>
            <a:endCxn id="54" idx="0"/>
          </p:cNvCxnSpPr>
          <p:nvPr/>
        </p:nvCxnSpPr>
        <p:spPr>
          <a:xfrm>
            <a:off x="11153403" y="5109974"/>
            <a:ext cx="8390" cy="292510"/>
          </a:xfrm>
          <a:prstGeom prst="straightConnector1">
            <a:avLst/>
          </a:prstGeom>
          <a:noFill/>
          <a:ln w="6350" cap="flat" cmpd="sng" algn="ctr">
            <a:solidFill>
              <a:srgbClr val="0078D4"/>
            </a:solidFill>
            <a:prstDash val="solid"/>
            <a:miter lim="800000"/>
            <a:tailEnd type="triangle"/>
          </a:ln>
          <a:effectLst/>
        </p:spPr>
      </p:cxnSp>
      <p:cxnSp>
        <p:nvCxnSpPr>
          <p:cNvPr id="59" name="Straight Arrow Connector 58">
            <a:extLst>
              <a:ext uri="{FF2B5EF4-FFF2-40B4-BE49-F238E27FC236}">
                <a16:creationId xmlns:a16="http://schemas.microsoft.com/office/drawing/2014/main" id="{529C5938-C125-60E3-3780-6F0EE91E1756}"/>
              </a:ext>
            </a:extLst>
          </p:cNvPr>
          <p:cNvCxnSpPr>
            <a:cxnSpLocks/>
            <a:stCxn id="71" idx="2"/>
            <a:endCxn id="43" idx="0"/>
          </p:cNvCxnSpPr>
          <p:nvPr/>
        </p:nvCxnSpPr>
        <p:spPr>
          <a:xfrm flipH="1">
            <a:off x="8111150" y="3805291"/>
            <a:ext cx="430530" cy="1032454"/>
          </a:xfrm>
          <a:prstGeom prst="straightConnector1">
            <a:avLst/>
          </a:prstGeom>
          <a:noFill/>
          <a:ln w="6350" cap="flat" cmpd="sng" algn="ctr">
            <a:solidFill>
              <a:srgbClr val="0078D4"/>
            </a:solidFill>
            <a:prstDash val="solid"/>
            <a:miter lim="800000"/>
            <a:tailEnd type="triangle"/>
          </a:ln>
          <a:effectLst/>
        </p:spPr>
      </p:cxnSp>
      <p:cxnSp>
        <p:nvCxnSpPr>
          <p:cNvPr id="60" name="Straight Arrow Connector 59">
            <a:extLst>
              <a:ext uri="{FF2B5EF4-FFF2-40B4-BE49-F238E27FC236}">
                <a16:creationId xmlns:a16="http://schemas.microsoft.com/office/drawing/2014/main" id="{686BB98D-D25B-EB10-83B5-4AE60A8C009E}"/>
              </a:ext>
            </a:extLst>
          </p:cNvPr>
          <p:cNvCxnSpPr>
            <a:cxnSpLocks/>
            <a:stCxn id="71" idx="2"/>
          </p:cNvCxnSpPr>
          <p:nvPr/>
        </p:nvCxnSpPr>
        <p:spPr>
          <a:xfrm>
            <a:off x="8541680" y="3805291"/>
            <a:ext cx="318426" cy="1032454"/>
          </a:xfrm>
          <a:prstGeom prst="straightConnector1">
            <a:avLst/>
          </a:prstGeom>
          <a:noFill/>
          <a:ln w="6350" cap="flat" cmpd="sng" algn="ctr">
            <a:solidFill>
              <a:srgbClr val="0078D4"/>
            </a:solidFill>
            <a:prstDash val="solid"/>
            <a:miter lim="800000"/>
            <a:tailEnd type="triangle"/>
          </a:ln>
          <a:effectLst/>
        </p:spPr>
      </p:cxnSp>
      <p:cxnSp>
        <p:nvCxnSpPr>
          <p:cNvPr id="61" name="Straight Arrow Connector 60">
            <a:extLst>
              <a:ext uri="{FF2B5EF4-FFF2-40B4-BE49-F238E27FC236}">
                <a16:creationId xmlns:a16="http://schemas.microsoft.com/office/drawing/2014/main" id="{5B5B5A99-295E-AF83-C30C-2C59847EBF09}"/>
              </a:ext>
            </a:extLst>
          </p:cNvPr>
          <p:cNvCxnSpPr>
            <a:cxnSpLocks/>
            <a:endCxn id="51" idx="0"/>
          </p:cNvCxnSpPr>
          <p:nvPr/>
        </p:nvCxnSpPr>
        <p:spPr>
          <a:xfrm flipH="1">
            <a:off x="10422935" y="3420332"/>
            <a:ext cx="314676" cy="1409793"/>
          </a:xfrm>
          <a:prstGeom prst="straightConnector1">
            <a:avLst/>
          </a:prstGeom>
          <a:noFill/>
          <a:ln w="6350" cap="flat" cmpd="sng" algn="ctr">
            <a:solidFill>
              <a:srgbClr val="0078D4"/>
            </a:solidFill>
            <a:prstDash val="solid"/>
            <a:miter lim="800000"/>
            <a:tailEnd type="triangle"/>
          </a:ln>
          <a:effectLst/>
        </p:spPr>
      </p:cxnSp>
      <p:cxnSp>
        <p:nvCxnSpPr>
          <p:cNvPr id="62" name="Straight Arrow Connector 61">
            <a:extLst>
              <a:ext uri="{FF2B5EF4-FFF2-40B4-BE49-F238E27FC236}">
                <a16:creationId xmlns:a16="http://schemas.microsoft.com/office/drawing/2014/main" id="{C4C168B4-24E2-7165-3D35-9EA4C132CCBE}"/>
              </a:ext>
            </a:extLst>
          </p:cNvPr>
          <p:cNvCxnSpPr>
            <a:cxnSpLocks/>
            <a:endCxn id="52" idx="0"/>
          </p:cNvCxnSpPr>
          <p:nvPr/>
        </p:nvCxnSpPr>
        <p:spPr>
          <a:xfrm>
            <a:off x="10737611" y="3420332"/>
            <a:ext cx="415792" cy="1409793"/>
          </a:xfrm>
          <a:prstGeom prst="straightConnector1">
            <a:avLst/>
          </a:prstGeom>
          <a:noFill/>
          <a:ln w="6350" cap="flat" cmpd="sng" algn="ctr">
            <a:solidFill>
              <a:srgbClr val="0078D4"/>
            </a:solidFill>
            <a:prstDash val="solid"/>
            <a:miter lim="800000"/>
            <a:tailEnd type="triangle"/>
          </a:ln>
          <a:effectLst/>
        </p:spPr>
      </p:cxnSp>
      <p:cxnSp>
        <p:nvCxnSpPr>
          <p:cNvPr id="63" name="Straight Arrow Connector 62">
            <a:extLst>
              <a:ext uri="{FF2B5EF4-FFF2-40B4-BE49-F238E27FC236}">
                <a16:creationId xmlns:a16="http://schemas.microsoft.com/office/drawing/2014/main" id="{73E52EFD-5A43-BBEA-31B4-B22823E20B70}"/>
              </a:ext>
            </a:extLst>
          </p:cNvPr>
          <p:cNvCxnSpPr>
            <a:cxnSpLocks/>
            <a:stCxn id="9" idx="2"/>
            <a:endCxn id="72" idx="0"/>
          </p:cNvCxnSpPr>
          <p:nvPr/>
        </p:nvCxnSpPr>
        <p:spPr>
          <a:xfrm>
            <a:off x="10737611" y="2802750"/>
            <a:ext cx="9480" cy="536451"/>
          </a:xfrm>
          <a:prstGeom prst="straightConnector1">
            <a:avLst/>
          </a:prstGeom>
          <a:noFill/>
          <a:ln w="6350" cap="flat" cmpd="sng" algn="ctr">
            <a:solidFill>
              <a:srgbClr val="0078D4"/>
            </a:solidFill>
            <a:prstDash val="solid"/>
            <a:miter lim="800000"/>
            <a:tailEnd type="triangle"/>
          </a:ln>
          <a:effectLst/>
        </p:spPr>
      </p:cxnSp>
      <p:sp>
        <p:nvSpPr>
          <p:cNvPr id="64" name="Title 1">
            <a:extLst>
              <a:ext uri="{FF2B5EF4-FFF2-40B4-BE49-F238E27FC236}">
                <a16:creationId xmlns:a16="http://schemas.microsoft.com/office/drawing/2014/main" id="{92196D2D-694D-51DA-B94B-F34026383BF5}"/>
              </a:ext>
            </a:extLst>
          </p:cNvPr>
          <p:cNvSpPr txBox="1">
            <a:spLocks/>
          </p:cNvSpPr>
          <p:nvPr/>
        </p:nvSpPr>
        <p:spPr>
          <a:xfrm>
            <a:off x="2421880" y="338508"/>
            <a:ext cx="7130413" cy="31591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defRPr/>
            </a:pPr>
            <a:r>
              <a:rPr lang="en-IN" sz="2400" spc="-21" dirty="0">
                <a:ln w="3175">
                  <a:noFill/>
                </a:ln>
                <a:gradFill>
                  <a:gsLst>
                    <a:gs pos="100000">
                      <a:srgbClr val="0078D4"/>
                    </a:gs>
                    <a:gs pos="0">
                      <a:srgbClr val="2A446F"/>
                    </a:gs>
                  </a:gsLst>
                  <a:lin ang="2700000" scaled="0"/>
                </a:gradFill>
                <a:latin typeface="Segoe UI" panose="020B0502040204020203" pitchFamily="34" charset="0"/>
                <a:ea typeface="+mn-ea"/>
                <a:cs typeface="Segoe UI" pitchFamily="34" charset="0"/>
              </a:rPr>
              <a:t>Microsoft Purview Domain Design Diagram (Future)</a:t>
            </a:r>
          </a:p>
        </p:txBody>
      </p:sp>
      <p:sp>
        <p:nvSpPr>
          <p:cNvPr id="65" name="TextBox 64">
            <a:extLst>
              <a:ext uri="{FF2B5EF4-FFF2-40B4-BE49-F238E27FC236}">
                <a16:creationId xmlns:a16="http://schemas.microsoft.com/office/drawing/2014/main" id="{4019B1AC-FA0C-568B-462B-6263FD3A30FE}"/>
              </a:ext>
            </a:extLst>
          </p:cNvPr>
          <p:cNvSpPr txBox="1"/>
          <p:nvPr/>
        </p:nvSpPr>
        <p:spPr>
          <a:xfrm>
            <a:off x="6347407" y="6412254"/>
            <a:ext cx="977832" cy="369332"/>
          </a:xfrm>
          <a:prstGeom prst="rect">
            <a:avLst/>
          </a:prstGeom>
          <a:noFill/>
        </p:spPr>
        <p:txBody>
          <a:bodyPr wrap="none" rtlCol="0">
            <a:spAutoFit/>
          </a:bodyPr>
          <a:lstStyle/>
          <a:p>
            <a:pPr>
              <a:defRPr/>
            </a:pPr>
            <a:r>
              <a:rPr lang="en-IN">
                <a:solidFill>
                  <a:srgbClr val="FEF9F5">
                    <a:lumMod val="75000"/>
                  </a:srgbClr>
                </a:solidFill>
                <a:latin typeface="Segoe Sans Text" panose="020F0502020204030204"/>
              </a:rPr>
              <a:t>In Scope</a:t>
            </a:r>
          </a:p>
        </p:txBody>
      </p:sp>
      <p:sp>
        <p:nvSpPr>
          <p:cNvPr id="66" name="TextBox 65">
            <a:extLst>
              <a:ext uri="{FF2B5EF4-FFF2-40B4-BE49-F238E27FC236}">
                <a16:creationId xmlns:a16="http://schemas.microsoft.com/office/drawing/2014/main" id="{2760519B-DC30-97EA-5888-BF633CE3DE73}"/>
              </a:ext>
            </a:extLst>
          </p:cNvPr>
          <p:cNvSpPr txBox="1"/>
          <p:nvPr/>
        </p:nvSpPr>
        <p:spPr>
          <a:xfrm>
            <a:off x="10580273" y="69965"/>
            <a:ext cx="1272150" cy="315912"/>
          </a:xfrm>
          <a:prstGeom prst="rect">
            <a:avLst/>
          </a:prstGeom>
          <a:solidFill>
            <a:srgbClr val="FFC000"/>
          </a:solidFill>
        </p:spPr>
        <p:txBody>
          <a:bodyPr wrap="square" bIns="0" rtlCol="0">
            <a:noAutofit/>
          </a:bodyPr>
          <a:lstStyle/>
          <a:p>
            <a:pPr>
              <a:defRPr/>
            </a:pPr>
            <a:r>
              <a:rPr lang="en-GB" sz="1400" dirty="0">
                <a:solidFill>
                  <a:srgbClr val="1C1C1C"/>
                </a:solidFill>
                <a:latin typeface="Avenir Light"/>
                <a:cs typeface="Avenir Light"/>
              </a:rPr>
              <a:t>For Discussion</a:t>
            </a:r>
          </a:p>
        </p:txBody>
      </p:sp>
      <p:sp>
        <p:nvSpPr>
          <p:cNvPr id="67" name="Rectangle: Rounded Corners 66">
            <a:extLst>
              <a:ext uri="{FF2B5EF4-FFF2-40B4-BE49-F238E27FC236}">
                <a16:creationId xmlns:a16="http://schemas.microsoft.com/office/drawing/2014/main" id="{8EFA078D-314D-6364-656B-6A7E60BD5DE0}"/>
              </a:ext>
            </a:extLst>
          </p:cNvPr>
          <p:cNvSpPr/>
          <p:nvPr/>
        </p:nvSpPr>
        <p:spPr>
          <a:xfrm>
            <a:off x="3641606" y="919788"/>
            <a:ext cx="2651760" cy="628650"/>
          </a:xfrm>
          <a:prstGeom prst="roundRect">
            <a:avLst/>
          </a:prstGeom>
          <a:solidFill>
            <a:srgbClr val="797979">
              <a:lumMod val="20000"/>
              <a:lumOff val="80000"/>
            </a:srgbClr>
          </a:solidFill>
          <a:ln w="12700" cap="flat" cmpd="sng" algn="ctr">
            <a:solidFill>
              <a:srgbClr val="00B0F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800" b="1" i="0" u="none" strike="noStrike" kern="0" cap="none" spc="0" normalizeH="0" baseline="0" noProof="0">
                <a:ln>
                  <a:noFill/>
                </a:ln>
                <a:solidFill>
                  <a:srgbClr val="1C1C1C"/>
                </a:solidFill>
                <a:effectLst/>
                <a:uLnTx/>
                <a:uFillTx/>
                <a:latin typeface="Segoe Sans Text" panose="020F0502020204030204"/>
                <a:ea typeface="+mn-ea"/>
                <a:cs typeface="+mn-cs"/>
              </a:rPr>
              <a:t>Purview Tenant</a:t>
            </a:r>
          </a:p>
        </p:txBody>
      </p:sp>
      <p:cxnSp>
        <p:nvCxnSpPr>
          <p:cNvPr id="68" name="Straight Arrow Connector 67">
            <a:extLst>
              <a:ext uri="{FF2B5EF4-FFF2-40B4-BE49-F238E27FC236}">
                <a16:creationId xmlns:a16="http://schemas.microsoft.com/office/drawing/2014/main" id="{6D323635-E2AA-E03F-1DF3-48AED3FF7D8D}"/>
              </a:ext>
            </a:extLst>
          </p:cNvPr>
          <p:cNvCxnSpPr>
            <a:cxnSpLocks/>
            <a:stCxn id="67" idx="2"/>
            <a:endCxn id="3" idx="0"/>
          </p:cNvCxnSpPr>
          <p:nvPr/>
        </p:nvCxnSpPr>
        <p:spPr>
          <a:xfrm flipH="1">
            <a:off x="4246954" y="1548438"/>
            <a:ext cx="720532" cy="712840"/>
          </a:xfrm>
          <a:prstGeom prst="straightConnector1">
            <a:avLst/>
          </a:prstGeom>
          <a:noFill/>
          <a:ln w="6350" cap="flat" cmpd="sng" algn="ctr">
            <a:solidFill>
              <a:srgbClr val="0078D4"/>
            </a:solidFill>
            <a:prstDash val="solid"/>
            <a:miter lim="800000"/>
            <a:tailEnd type="triangle"/>
          </a:ln>
          <a:effectLst/>
        </p:spPr>
      </p:cxnSp>
      <p:cxnSp>
        <p:nvCxnSpPr>
          <p:cNvPr id="69" name="Straight Arrow Connector 68">
            <a:extLst>
              <a:ext uri="{FF2B5EF4-FFF2-40B4-BE49-F238E27FC236}">
                <a16:creationId xmlns:a16="http://schemas.microsoft.com/office/drawing/2014/main" id="{5DDE08C0-25EA-A17C-125D-55D7A5E85CF1}"/>
              </a:ext>
            </a:extLst>
          </p:cNvPr>
          <p:cNvCxnSpPr>
            <a:cxnSpLocks/>
            <a:stCxn id="67" idx="2"/>
            <a:endCxn id="8" idx="0"/>
          </p:cNvCxnSpPr>
          <p:nvPr/>
        </p:nvCxnSpPr>
        <p:spPr>
          <a:xfrm>
            <a:off x="4967486" y="1548438"/>
            <a:ext cx="3559705" cy="625662"/>
          </a:xfrm>
          <a:prstGeom prst="straightConnector1">
            <a:avLst/>
          </a:prstGeom>
          <a:noFill/>
          <a:ln w="6350" cap="flat" cmpd="sng" algn="ctr">
            <a:solidFill>
              <a:srgbClr val="0078D4"/>
            </a:solidFill>
            <a:prstDash val="solid"/>
            <a:miter lim="800000"/>
            <a:tailEnd type="triangle"/>
          </a:ln>
          <a:effectLst/>
        </p:spPr>
      </p:cxnSp>
      <p:cxnSp>
        <p:nvCxnSpPr>
          <p:cNvPr id="70" name="Straight Arrow Connector 69">
            <a:extLst>
              <a:ext uri="{FF2B5EF4-FFF2-40B4-BE49-F238E27FC236}">
                <a16:creationId xmlns:a16="http://schemas.microsoft.com/office/drawing/2014/main" id="{35328DB9-E011-33AD-9FAD-69A1B58A0BC9}"/>
              </a:ext>
            </a:extLst>
          </p:cNvPr>
          <p:cNvCxnSpPr>
            <a:cxnSpLocks/>
            <a:stCxn id="67" idx="2"/>
            <a:endCxn id="9" idx="0"/>
          </p:cNvCxnSpPr>
          <p:nvPr/>
        </p:nvCxnSpPr>
        <p:spPr>
          <a:xfrm>
            <a:off x="4967486" y="1548438"/>
            <a:ext cx="5770125" cy="625662"/>
          </a:xfrm>
          <a:prstGeom prst="straightConnector1">
            <a:avLst/>
          </a:prstGeom>
          <a:noFill/>
          <a:ln w="6350" cap="flat" cmpd="sng" algn="ctr">
            <a:solidFill>
              <a:srgbClr val="0078D4"/>
            </a:solidFill>
            <a:prstDash val="solid"/>
            <a:miter lim="800000"/>
            <a:tailEnd type="triangle"/>
          </a:ln>
          <a:effectLst/>
        </p:spPr>
      </p:cxnSp>
      <p:sp>
        <p:nvSpPr>
          <p:cNvPr id="71" name="Rectangle: Rounded Corners 70">
            <a:extLst>
              <a:ext uri="{FF2B5EF4-FFF2-40B4-BE49-F238E27FC236}">
                <a16:creationId xmlns:a16="http://schemas.microsoft.com/office/drawing/2014/main" id="{096EBF49-8A48-16B2-7BF6-4F80E52A4BB2}"/>
              </a:ext>
            </a:extLst>
          </p:cNvPr>
          <p:cNvSpPr/>
          <p:nvPr/>
        </p:nvSpPr>
        <p:spPr>
          <a:xfrm>
            <a:off x="7583465" y="3336661"/>
            <a:ext cx="1916430" cy="468630"/>
          </a:xfrm>
          <a:prstGeom prst="roundRect">
            <a:avLst/>
          </a:prstGeom>
          <a:solidFill>
            <a:srgbClr val="005A9E">
              <a:lumMod val="75000"/>
            </a:srgbClr>
          </a:solidFill>
          <a:ln w="12700" cap="flat" cmpd="sng" algn="ctr">
            <a:solidFill>
              <a:srgbClr val="00B0F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800" b="0" i="0" u="none" strike="noStrike" kern="0" cap="none" spc="0" normalizeH="0" baseline="0" noProof="0">
                <a:ln>
                  <a:noFill/>
                </a:ln>
                <a:solidFill>
                  <a:srgbClr val="FFFFFF"/>
                </a:solidFill>
                <a:effectLst/>
                <a:uLnTx/>
                <a:uFillTx/>
                <a:latin typeface="Segoe Sans Text" panose="020F0502020204030204"/>
                <a:ea typeface="+mn-ea"/>
                <a:cs typeface="+mn-cs"/>
              </a:rPr>
              <a:t>Collection TBD</a:t>
            </a:r>
          </a:p>
        </p:txBody>
      </p:sp>
      <p:sp>
        <p:nvSpPr>
          <p:cNvPr id="72" name="Rectangle: Rounded Corners 71">
            <a:extLst>
              <a:ext uri="{FF2B5EF4-FFF2-40B4-BE49-F238E27FC236}">
                <a16:creationId xmlns:a16="http://schemas.microsoft.com/office/drawing/2014/main" id="{FEF1F17D-C607-505C-5AD1-D0DA4B1528F8}"/>
              </a:ext>
            </a:extLst>
          </p:cNvPr>
          <p:cNvSpPr/>
          <p:nvPr/>
        </p:nvSpPr>
        <p:spPr>
          <a:xfrm>
            <a:off x="9788876" y="3339201"/>
            <a:ext cx="1916430" cy="468630"/>
          </a:xfrm>
          <a:prstGeom prst="roundRect">
            <a:avLst/>
          </a:prstGeom>
          <a:solidFill>
            <a:srgbClr val="005A9E">
              <a:lumMod val="75000"/>
            </a:srgbClr>
          </a:solidFill>
          <a:ln w="12700" cap="flat" cmpd="sng" algn="ctr">
            <a:solidFill>
              <a:srgbClr val="00B0F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800" b="0" i="0" u="none" strike="noStrike" kern="0" cap="none" spc="0" normalizeH="0" baseline="0" noProof="0">
                <a:ln>
                  <a:noFill/>
                </a:ln>
                <a:solidFill>
                  <a:srgbClr val="FFFFFF"/>
                </a:solidFill>
                <a:effectLst/>
                <a:uLnTx/>
                <a:uFillTx/>
                <a:latin typeface="Segoe Sans Text" panose="020F0502020204030204"/>
                <a:ea typeface="+mn-ea"/>
                <a:cs typeface="+mn-cs"/>
              </a:rPr>
              <a:t>Collection TBD</a:t>
            </a:r>
          </a:p>
        </p:txBody>
      </p:sp>
      <p:cxnSp>
        <p:nvCxnSpPr>
          <p:cNvPr id="73" name="Straight Arrow Connector 72">
            <a:extLst>
              <a:ext uri="{FF2B5EF4-FFF2-40B4-BE49-F238E27FC236}">
                <a16:creationId xmlns:a16="http://schemas.microsoft.com/office/drawing/2014/main" id="{E317B8BC-D65C-86D4-2448-D52650CE0191}"/>
              </a:ext>
            </a:extLst>
          </p:cNvPr>
          <p:cNvCxnSpPr>
            <a:cxnSpLocks/>
            <a:stCxn id="8" idx="2"/>
            <a:endCxn id="71" idx="0"/>
          </p:cNvCxnSpPr>
          <p:nvPr/>
        </p:nvCxnSpPr>
        <p:spPr>
          <a:xfrm>
            <a:off x="8527191" y="2802750"/>
            <a:ext cx="14489" cy="533911"/>
          </a:xfrm>
          <a:prstGeom prst="straightConnector1">
            <a:avLst/>
          </a:prstGeom>
          <a:noFill/>
          <a:ln w="6350" cap="flat" cmpd="sng" algn="ctr">
            <a:solidFill>
              <a:srgbClr val="0078D4"/>
            </a:solidFill>
            <a:prstDash val="solid"/>
            <a:miter lim="800000"/>
            <a:tailEnd type="triangle"/>
          </a:ln>
          <a:effectLst/>
        </p:spPr>
      </p:cxnSp>
      <p:cxnSp>
        <p:nvCxnSpPr>
          <p:cNvPr id="74" name="Straight Arrow Connector 73">
            <a:extLst>
              <a:ext uri="{FF2B5EF4-FFF2-40B4-BE49-F238E27FC236}">
                <a16:creationId xmlns:a16="http://schemas.microsoft.com/office/drawing/2014/main" id="{FF2E80F4-5E9E-4BDC-C130-4622C5D6AE27}"/>
              </a:ext>
            </a:extLst>
          </p:cNvPr>
          <p:cNvCxnSpPr>
            <a:cxnSpLocks/>
            <a:stCxn id="67" idx="2"/>
            <a:endCxn id="4" idx="0"/>
          </p:cNvCxnSpPr>
          <p:nvPr/>
        </p:nvCxnSpPr>
        <p:spPr>
          <a:xfrm>
            <a:off x="4967486" y="1548438"/>
            <a:ext cx="1317818" cy="712840"/>
          </a:xfrm>
          <a:prstGeom prst="straightConnector1">
            <a:avLst/>
          </a:prstGeom>
          <a:noFill/>
          <a:ln w="6350" cap="flat" cmpd="sng" algn="ctr">
            <a:solidFill>
              <a:srgbClr val="0078D4"/>
            </a:solidFill>
            <a:prstDash val="solid"/>
            <a:miter lim="800000"/>
            <a:tailEnd type="triangle"/>
          </a:ln>
          <a:effectLst/>
        </p:spPr>
      </p:cxnSp>
      <p:cxnSp>
        <p:nvCxnSpPr>
          <p:cNvPr id="75" name="Straight Arrow Connector 74">
            <a:extLst>
              <a:ext uri="{FF2B5EF4-FFF2-40B4-BE49-F238E27FC236}">
                <a16:creationId xmlns:a16="http://schemas.microsoft.com/office/drawing/2014/main" id="{FA1055C9-B331-D43C-3FEE-047ABEF3FF11}"/>
              </a:ext>
            </a:extLst>
          </p:cNvPr>
          <p:cNvCxnSpPr>
            <a:cxnSpLocks/>
            <a:stCxn id="67" idx="2"/>
            <a:endCxn id="2" idx="0"/>
          </p:cNvCxnSpPr>
          <p:nvPr/>
        </p:nvCxnSpPr>
        <p:spPr>
          <a:xfrm flipH="1">
            <a:off x="2162884" y="1548438"/>
            <a:ext cx="2804602" cy="712840"/>
          </a:xfrm>
          <a:prstGeom prst="straightConnector1">
            <a:avLst/>
          </a:prstGeom>
          <a:noFill/>
          <a:ln w="6350" cap="flat" cmpd="sng" algn="ctr">
            <a:solidFill>
              <a:srgbClr val="0078D4"/>
            </a:solidFill>
            <a:prstDash val="solid"/>
            <a:miter lim="800000"/>
            <a:tailEnd type="triangle"/>
          </a:ln>
          <a:effectLst/>
        </p:spPr>
      </p:cxnSp>
      <p:cxnSp>
        <p:nvCxnSpPr>
          <p:cNvPr id="76" name="Straight Arrow Connector 75">
            <a:extLst>
              <a:ext uri="{FF2B5EF4-FFF2-40B4-BE49-F238E27FC236}">
                <a16:creationId xmlns:a16="http://schemas.microsoft.com/office/drawing/2014/main" id="{18453C04-7998-4EF5-558D-CAB8E055FC15}"/>
              </a:ext>
            </a:extLst>
          </p:cNvPr>
          <p:cNvCxnSpPr>
            <a:cxnSpLocks/>
          </p:cNvCxnSpPr>
          <p:nvPr/>
        </p:nvCxnSpPr>
        <p:spPr>
          <a:xfrm>
            <a:off x="-434078" y="5019554"/>
            <a:ext cx="8390" cy="292510"/>
          </a:xfrm>
          <a:prstGeom prst="straightConnector1">
            <a:avLst/>
          </a:prstGeom>
          <a:noFill/>
          <a:ln w="6350" cap="flat" cmpd="sng" algn="ctr">
            <a:solidFill>
              <a:srgbClr val="0078D4"/>
            </a:solidFill>
            <a:prstDash val="solid"/>
            <a:miter lim="800000"/>
            <a:tailEnd type="triangle"/>
          </a:ln>
          <a:effectLst/>
        </p:spPr>
      </p:cxnSp>
      <p:sp>
        <p:nvSpPr>
          <p:cNvPr id="77" name="TextBox 76">
            <a:extLst>
              <a:ext uri="{FF2B5EF4-FFF2-40B4-BE49-F238E27FC236}">
                <a16:creationId xmlns:a16="http://schemas.microsoft.com/office/drawing/2014/main" id="{C3736DE6-78F5-3F31-87B6-23D34296E040}"/>
              </a:ext>
            </a:extLst>
          </p:cNvPr>
          <p:cNvSpPr txBox="1"/>
          <p:nvPr/>
        </p:nvSpPr>
        <p:spPr>
          <a:xfrm>
            <a:off x="124675" y="1143582"/>
            <a:ext cx="981059" cy="255389"/>
          </a:xfrm>
          <a:prstGeom prst="roundRect">
            <a:avLst/>
          </a:prstGeom>
          <a:solidFill>
            <a:srgbClr val="23395C">
              <a:lumMod val="40000"/>
              <a:lumOff val="60000"/>
            </a:srgbClr>
          </a:solidFill>
          <a:ln w="19050">
            <a:solidFill>
              <a:srgbClr val="0078D4"/>
            </a:solidFill>
          </a:ln>
        </p:spPr>
        <p:txBody>
          <a:bodyPr wrap="none"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200" b="0" i="0" u="none" strike="noStrike" kern="0" cap="none" spc="0" normalizeH="0" baseline="0" noProof="0">
                <a:ln>
                  <a:noFill/>
                </a:ln>
                <a:solidFill>
                  <a:srgbClr val="1C1C1C"/>
                </a:solidFill>
                <a:effectLst/>
                <a:uLnTx/>
                <a:uFillTx/>
                <a:latin typeface="Avenir Light"/>
                <a:cs typeface="Avenir Light"/>
              </a:rPr>
              <a:t>Tenant Level</a:t>
            </a:r>
          </a:p>
        </p:txBody>
      </p:sp>
      <p:sp>
        <p:nvSpPr>
          <p:cNvPr id="78" name="TextBox 77">
            <a:extLst>
              <a:ext uri="{FF2B5EF4-FFF2-40B4-BE49-F238E27FC236}">
                <a16:creationId xmlns:a16="http://schemas.microsoft.com/office/drawing/2014/main" id="{5B25697D-6192-DE2B-F2B7-C86E6E0ACECE}"/>
              </a:ext>
            </a:extLst>
          </p:cNvPr>
          <p:cNvSpPr txBox="1"/>
          <p:nvPr/>
        </p:nvSpPr>
        <p:spPr>
          <a:xfrm>
            <a:off x="246075" y="2251467"/>
            <a:ext cx="736955" cy="459700"/>
          </a:xfrm>
          <a:prstGeom prst="roundRect">
            <a:avLst/>
          </a:prstGeom>
          <a:solidFill>
            <a:srgbClr val="23395C">
              <a:lumMod val="40000"/>
              <a:lumOff val="60000"/>
            </a:srgbClr>
          </a:solidFill>
          <a:ln w="19050">
            <a:solidFill>
              <a:srgbClr val="0078D4"/>
            </a:solidFill>
          </a:ln>
        </p:spPr>
        <p:txBody>
          <a:bodyPr wrap="none" bIns="0"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200" b="0" i="0" u="none" strike="noStrike" kern="0" cap="none" spc="0" normalizeH="0" baseline="0" noProof="0">
                <a:ln>
                  <a:noFill/>
                </a:ln>
                <a:solidFill>
                  <a:srgbClr val="1C1C1C"/>
                </a:solidFill>
                <a:effectLst/>
                <a:uLnTx/>
                <a:uFillTx/>
                <a:latin typeface="Avenir Light"/>
                <a:cs typeface="Avenir Light"/>
              </a:rPr>
              <a:t>Account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200" b="0" i="0" u="none" strike="noStrike" kern="0" cap="none" spc="0" normalizeH="0" baseline="0" noProof="0">
                <a:ln>
                  <a:noFill/>
                </a:ln>
                <a:solidFill>
                  <a:srgbClr val="1C1C1C"/>
                </a:solidFill>
                <a:effectLst/>
                <a:uLnTx/>
                <a:uFillTx/>
                <a:latin typeface="Avenir Light"/>
                <a:cs typeface="Avenir Light"/>
              </a:rPr>
              <a:t>Level</a:t>
            </a:r>
          </a:p>
        </p:txBody>
      </p:sp>
      <p:sp>
        <p:nvSpPr>
          <p:cNvPr id="79" name="TextBox 78">
            <a:extLst>
              <a:ext uri="{FF2B5EF4-FFF2-40B4-BE49-F238E27FC236}">
                <a16:creationId xmlns:a16="http://schemas.microsoft.com/office/drawing/2014/main" id="{5F410ACA-E48D-D829-5421-1E326FB28D32}"/>
              </a:ext>
            </a:extLst>
          </p:cNvPr>
          <p:cNvSpPr txBox="1"/>
          <p:nvPr/>
        </p:nvSpPr>
        <p:spPr>
          <a:xfrm>
            <a:off x="171568" y="3356791"/>
            <a:ext cx="885969" cy="459700"/>
          </a:xfrm>
          <a:prstGeom prst="roundRect">
            <a:avLst/>
          </a:prstGeom>
          <a:solidFill>
            <a:srgbClr val="23395C">
              <a:lumMod val="40000"/>
              <a:lumOff val="60000"/>
            </a:srgbClr>
          </a:solidFill>
          <a:ln w="19050">
            <a:solidFill>
              <a:srgbClr val="0078D4"/>
            </a:solidFill>
          </a:ln>
        </p:spPr>
        <p:txBody>
          <a:bodyPr wrap="none" bIns="0"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200" b="0" i="0" u="none" strike="noStrike" kern="0" cap="none" spc="0" normalizeH="0" baseline="0" noProof="0">
                <a:ln>
                  <a:noFill/>
                </a:ln>
                <a:solidFill>
                  <a:srgbClr val="1C1C1C"/>
                </a:solidFill>
                <a:effectLst/>
                <a:uLnTx/>
                <a:uFillTx/>
                <a:latin typeface="Avenir Light"/>
                <a:cs typeface="Avenir Light"/>
              </a:rPr>
              <a:t>Collection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200" b="0" i="0" u="none" strike="noStrike" kern="0" cap="none" spc="0" normalizeH="0" baseline="0" noProof="0">
                <a:ln>
                  <a:noFill/>
                </a:ln>
                <a:solidFill>
                  <a:srgbClr val="1C1C1C"/>
                </a:solidFill>
                <a:effectLst/>
                <a:uLnTx/>
                <a:uFillTx/>
                <a:latin typeface="Avenir Light"/>
                <a:cs typeface="Avenir Light"/>
              </a:rPr>
              <a:t>Level</a:t>
            </a:r>
          </a:p>
        </p:txBody>
      </p:sp>
      <p:sp>
        <p:nvSpPr>
          <p:cNvPr id="80" name="TextBox 79">
            <a:extLst>
              <a:ext uri="{FF2B5EF4-FFF2-40B4-BE49-F238E27FC236}">
                <a16:creationId xmlns:a16="http://schemas.microsoft.com/office/drawing/2014/main" id="{A59BA4BD-5367-B8E2-431E-B0FB4C728411}"/>
              </a:ext>
            </a:extLst>
          </p:cNvPr>
          <p:cNvSpPr txBox="1"/>
          <p:nvPr/>
        </p:nvSpPr>
        <p:spPr>
          <a:xfrm>
            <a:off x="163395" y="4833803"/>
            <a:ext cx="902315" cy="664012"/>
          </a:xfrm>
          <a:prstGeom prst="roundRect">
            <a:avLst/>
          </a:prstGeom>
          <a:solidFill>
            <a:srgbClr val="23395C">
              <a:lumMod val="40000"/>
              <a:lumOff val="60000"/>
            </a:srgbClr>
          </a:solidFill>
          <a:ln w="19050">
            <a:solidFill>
              <a:srgbClr val="0078D4"/>
            </a:solidFill>
          </a:ln>
        </p:spPr>
        <p:txBody>
          <a:bodyPr wrap="none" bIns="0"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200" b="0" i="0" u="none" strike="noStrike" kern="0" cap="none" spc="0" normalizeH="0" baseline="0" noProof="0">
                <a:ln>
                  <a:noFill/>
                </a:ln>
                <a:solidFill>
                  <a:srgbClr val="1C1C1C"/>
                </a:solidFill>
                <a:effectLst/>
                <a:uLnTx/>
                <a:uFillTx/>
                <a:latin typeface="Avenir Light"/>
                <a:cs typeface="Avenir Light"/>
              </a:rPr>
              <a:t>Sub</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200" b="0" i="0" u="none" strike="noStrike" kern="0" cap="none" spc="0" normalizeH="0" baseline="0" noProof="0">
                <a:ln>
                  <a:noFill/>
                </a:ln>
                <a:solidFill>
                  <a:srgbClr val="1C1C1C"/>
                </a:solidFill>
                <a:effectLst/>
                <a:uLnTx/>
                <a:uFillTx/>
                <a:latin typeface="Avenir Light"/>
                <a:cs typeface="Avenir Light"/>
              </a:rPr>
              <a:t>Collection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200" b="0" i="0" u="none" strike="noStrike" kern="0" cap="none" spc="0" normalizeH="0" baseline="0" noProof="0">
                <a:ln>
                  <a:noFill/>
                </a:ln>
                <a:solidFill>
                  <a:srgbClr val="1C1C1C"/>
                </a:solidFill>
                <a:effectLst/>
                <a:uLnTx/>
                <a:uFillTx/>
                <a:latin typeface="Avenir Light"/>
                <a:cs typeface="Avenir Light"/>
              </a:rPr>
              <a:t>Levels</a:t>
            </a:r>
          </a:p>
        </p:txBody>
      </p:sp>
    </p:spTree>
    <p:extLst>
      <p:ext uri="{BB962C8B-B14F-4D97-AF65-F5344CB8AC3E}">
        <p14:creationId xmlns:p14="http://schemas.microsoft.com/office/powerpoint/2010/main" val="1785511829"/>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C92F33-2E1D-ADA3-D1C2-E5497C3EA8CC}"/>
            </a:ext>
          </a:extLst>
        </p:cNvPr>
        <p:cNvGrpSpPr/>
        <p:nvPr/>
      </p:nvGrpSpPr>
      <p:grpSpPr>
        <a:xfrm>
          <a:off x="0" y="0"/>
          <a:ext cx="0" cy="0"/>
          <a:chOff x="0" y="0"/>
          <a:chExt cx="0" cy="0"/>
        </a:xfrm>
      </p:grpSpPr>
      <p:sp>
        <p:nvSpPr>
          <p:cNvPr id="2" name="Title 2">
            <a:extLst>
              <a:ext uri="{FF2B5EF4-FFF2-40B4-BE49-F238E27FC236}">
                <a16:creationId xmlns:a16="http://schemas.microsoft.com/office/drawing/2014/main" id="{D42E49C9-0A9D-C43A-93BD-CEFAF6480930}"/>
              </a:ext>
            </a:extLst>
          </p:cNvPr>
          <p:cNvSpPr txBox="1">
            <a:spLocks/>
          </p:cNvSpPr>
          <p:nvPr/>
        </p:nvSpPr>
        <p:spPr>
          <a:xfrm>
            <a:off x="557617" y="834242"/>
            <a:ext cx="5767614" cy="615553"/>
          </a:xfrm>
          <a:prstGeom prst="rect">
            <a:avLst/>
          </a:prstGeom>
        </p:spPr>
        <p:txBody>
          <a:bodyPr/>
          <a:lstStyle>
            <a:lvl1pPr algn="l" defTabSz="373183" rtl="0" eaLnBrk="1" latinLnBrk="0" hangingPunct="1">
              <a:lnSpc>
                <a:spcPct val="100000"/>
              </a:lnSpc>
              <a:spcBef>
                <a:spcPct val="0"/>
              </a:spcBef>
              <a:buNone/>
              <a:defRPr lang="en-US" sz="3200" b="0" kern="1200" cap="none" spc="-21" baseline="0" dirty="0">
                <a:ln w="3175">
                  <a:noFill/>
                </a:ln>
                <a:gradFill>
                  <a:gsLst>
                    <a:gs pos="100000">
                      <a:srgbClr val="0078D4"/>
                    </a:gs>
                    <a:gs pos="0">
                      <a:srgbClr val="2A446F"/>
                    </a:gs>
                  </a:gsLst>
                  <a:lin ang="2700000" scaled="0"/>
                </a:gradFill>
                <a:effectLst/>
                <a:latin typeface="+mj-lt"/>
                <a:ea typeface="+mn-ea"/>
                <a:cs typeface="Segoe UI" pitchFamily="34" charset="0"/>
              </a:defRPr>
            </a:lvl1pPr>
          </a:lstStyle>
          <a:p>
            <a:r>
              <a:rPr lang="en-GB"/>
              <a:t>Module - 2</a:t>
            </a:r>
          </a:p>
        </p:txBody>
      </p:sp>
      <p:sp>
        <p:nvSpPr>
          <p:cNvPr id="3" name="Title 2">
            <a:extLst>
              <a:ext uri="{FF2B5EF4-FFF2-40B4-BE49-F238E27FC236}">
                <a16:creationId xmlns:a16="http://schemas.microsoft.com/office/drawing/2014/main" id="{F4DF02D3-E22F-9AE4-4655-9B9E2F1F5085}"/>
              </a:ext>
            </a:extLst>
          </p:cNvPr>
          <p:cNvSpPr txBox="1">
            <a:spLocks/>
          </p:cNvSpPr>
          <p:nvPr/>
        </p:nvSpPr>
        <p:spPr>
          <a:xfrm>
            <a:off x="600149" y="3075939"/>
            <a:ext cx="5767614" cy="615553"/>
          </a:xfrm>
          <a:prstGeom prst="rect">
            <a:avLst/>
          </a:prstGeom>
        </p:spPr>
        <p:txBody>
          <a:bodyPr/>
          <a:lstStyle>
            <a:lvl1pPr algn="l" defTabSz="373183" rtl="0" eaLnBrk="1" latinLnBrk="0" hangingPunct="1">
              <a:lnSpc>
                <a:spcPct val="100000"/>
              </a:lnSpc>
              <a:spcBef>
                <a:spcPct val="0"/>
              </a:spcBef>
              <a:buNone/>
              <a:defRPr lang="en-US" sz="3200" b="0" kern="1200" cap="none" spc="-21" baseline="0" dirty="0">
                <a:ln w="3175">
                  <a:noFill/>
                </a:ln>
                <a:gradFill>
                  <a:gsLst>
                    <a:gs pos="100000">
                      <a:srgbClr val="0078D4"/>
                    </a:gs>
                    <a:gs pos="0">
                      <a:srgbClr val="2A446F"/>
                    </a:gs>
                  </a:gsLst>
                  <a:lin ang="2700000" scaled="0"/>
                </a:gradFill>
                <a:effectLst/>
                <a:latin typeface="+mj-lt"/>
                <a:ea typeface="+mn-ea"/>
                <a:cs typeface="Segoe UI" pitchFamily="34" charset="0"/>
              </a:defRPr>
            </a:lvl1pPr>
          </a:lstStyle>
          <a:p>
            <a:r>
              <a:rPr lang="en-GB"/>
              <a:t>Lab time</a:t>
            </a:r>
          </a:p>
        </p:txBody>
      </p:sp>
    </p:spTree>
    <p:extLst>
      <p:ext uri="{BB962C8B-B14F-4D97-AF65-F5344CB8AC3E}">
        <p14:creationId xmlns:p14="http://schemas.microsoft.com/office/powerpoint/2010/main" val="4106976077"/>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B6EB3-7E4D-DBB9-5061-793BF5184E74}"/>
              </a:ext>
            </a:extLst>
          </p:cNvPr>
          <p:cNvSpPr>
            <a:spLocks noGrp="1"/>
          </p:cNvSpPr>
          <p:nvPr>
            <p:ph type="title"/>
          </p:nvPr>
        </p:nvSpPr>
        <p:spPr>
          <a:xfrm>
            <a:off x="382371" y="421961"/>
            <a:ext cx="11108014" cy="984885"/>
          </a:xfrm>
        </p:spPr>
        <p:txBody>
          <a:bodyPr/>
          <a:lstStyle/>
          <a:p>
            <a:r>
              <a:rPr lang="en-GB"/>
              <a:t>Purview Data Map – Structure, Domains &amp; Collections</a:t>
            </a:r>
          </a:p>
        </p:txBody>
      </p:sp>
      <p:pic>
        <p:nvPicPr>
          <p:cNvPr id="4" name="Content Placeholder 6">
            <a:extLst>
              <a:ext uri="{FF2B5EF4-FFF2-40B4-BE49-F238E27FC236}">
                <a16:creationId xmlns:a16="http://schemas.microsoft.com/office/drawing/2014/main" id="{DDC9B310-DB4F-E59B-9D68-CF75A8B6DDDE}"/>
              </a:ext>
            </a:extLst>
          </p:cNvPr>
          <p:cNvPicPr>
            <a:picLocks noGrp="1" noChangeAspect="1"/>
          </p:cNvPicPr>
          <p:nvPr>
            <p:ph idx="1"/>
          </p:nvPr>
        </p:nvPicPr>
        <p:blipFill>
          <a:blip r:embed="rId2"/>
          <a:stretch>
            <a:fillRect/>
          </a:stretch>
        </p:blipFill>
        <p:spPr>
          <a:xfrm>
            <a:off x="1609507" y="1054115"/>
            <a:ext cx="8972986" cy="5059198"/>
          </a:xfrm>
        </p:spPr>
      </p:pic>
      <p:pic>
        <p:nvPicPr>
          <p:cNvPr id="5" name="Content Placeholder 6">
            <a:extLst>
              <a:ext uri="{FF2B5EF4-FFF2-40B4-BE49-F238E27FC236}">
                <a16:creationId xmlns:a16="http://schemas.microsoft.com/office/drawing/2014/main" id="{EE07B64B-C2B5-5BB4-DC56-520AF36167E5}"/>
              </a:ext>
            </a:extLst>
          </p:cNvPr>
          <p:cNvPicPr>
            <a:picLocks noChangeAspect="1"/>
          </p:cNvPicPr>
          <p:nvPr/>
        </p:nvPicPr>
        <p:blipFill>
          <a:blip r:embed="rId2"/>
          <a:stretch>
            <a:fillRect/>
          </a:stretch>
        </p:blipFill>
        <p:spPr>
          <a:xfrm>
            <a:off x="1609507" y="1054115"/>
            <a:ext cx="8972986" cy="5059198"/>
          </a:xfrm>
          <a:prstGeom prst="rect">
            <a:avLst/>
          </a:prstGeom>
        </p:spPr>
      </p:pic>
    </p:spTree>
    <p:extLst>
      <p:ext uri="{BB962C8B-B14F-4D97-AF65-F5344CB8AC3E}">
        <p14:creationId xmlns:p14="http://schemas.microsoft.com/office/powerpoint/2010/main" val="2783796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D412A-C437-1385-887E-C8F8D1DA56B1}"/>
              </a:ext>
            </a:extLst>
          </p:cNvPr>
          <p:cNvSpPr>
            <a:spLocks noGrp="1"/>
          </p:cNvSpPr>
          <p:nvPr>
            <p:ph type="title"/>
          </p:nvPr>
        </p:nvSpPr>
        <p:spPr/>
        <p:txBody>
          <a:bodyPr>
            <a:normAutofit fontScale="90000"/>
          </a:bodyPr>
          <a:lstStyle/>
          <a:p>
            <a:r>
              <a:rPr lang="en-GB"/>
              <a:t>Purview Data Map Structure</a:t>
            </a:r>
          </a:p>
        </p:txBody>
      </p:sp>
      <p:sp>
        <p:nvSpPr>
          <p:cNvPr id="3" name="Text Placeholder 2">
            <a:extLst>
              <a:ext uri="{FF2B5EF4-FFF2-40B4-BE49-F238E27FC236}">
                <a16:creationId xmlns:a16="http://schemas.microsoft.com/office/drawing/2014/main" id="{DD5CC899-685E-9D44-D203-828686BF6FBE}"/>
              </a:ext>
            </a:extLst>
          </p:cNvPr>
          <p:cNvSpPr>
            <a:spLocks noGrp="1"/>
          </p:cNvSpPr>
          <p:nvPr>
            <p:ph type="body" sz="quarter" idx="10"/>
          </p:nvPr>
        </p:nvSpPr>
        <p:spPr>
          <a:xfrm>
            <a:off x="387352" y="2544792"/>
            <a:ext cx="4659101" cy="3687416"/>
          </a:xfrm>
        </p:spPr>
        <p:txBody>
          <a:bodyPr/>
          <a:lstStyle/>
          <a:p>
            <a:r>
              <a:rPr lang="en-GB" sz="2000"/>
              <a:t>Tenant level - Classifications, search, browse, metamodel, managed attributes, integration runtimes, lineage, workflows, insights, private endpoints.</a:t>
            </a:r>
          </a:p>
          <a:p>
            <a:endParaRPr lang="en-GB" sz="2000"/>
          </a:p>
        </p:txBody>
      </p:sp>
      <p:pic>
        <p:nvPicPr>
          <p:cNvPr id="5" name="Content Placeholder 6">
            <a:extLst>
              <a:ext uri="{FF2B5EF4-FFF2-40B4-BE49-F238E27FC236}">
                <a16:creationId xmlns:a16="http://schemas.microsoft.com/office/drawing/2014/main" id="{29472D55-B846-AC4F-9830-7DE30AEE6B79}"/>
              </a:ext>
            </a:extLst>
          </p:cNvPr>
          <p:cNvPicPr>
            <a:picLocks noChangeAspect="1"/>
          </p:cNvPicPr>
          <p:nvPr/>
        </p:nvPicPr>
        <p:blipFill>
          <a:blip r:embed="rId2"/>
          <a:stretch>
            <a:fillRect/>
          </a:stretch>
        </p:blipFill>
        <p:spPr>
          <a:xfrm>
            <a:off x="5096837" y="1537982"/>
            <a:ext cx="6707811" cy="3782035"/>
          </a:xfrm>
          <a:prstGeom prst="rect">
            <a:avLst/>
          </a:prstGeom>
        </p:spPr>
      </p:pic>
      <p:sp>
        <p:nvSpPr>
          <p:cNvPr id="6" name="Rectangle 5">
            <a:extLst>
              <a:ext uri="{FF2B5EF4-FFF2-40B4-BE49-F238E27FC236}">
                <a16:creationId xmlns:a16="http://schemas.microsoft.com/office/drawing/2014/main" id="{86439C38-6987-436F-A6D2-7680116CFDA1}"/>
              </a:ext>
              <a:ext uri="{C183D7F6-B498-43B3-948B-1728B52AA6E4}">
                <adec:decorative xmlns:adec="http://schemas.microsoft.com/office/drawing/2017/decorative" val="1"/>
              </a:ext>
            </a:extLst>
          </p:cNvPr>
          <p:cNvSpPr/>
          <p:nvPr/>
        </p:nvSpPr>
        <p:spPr>
          <a:xfrm>
            <a:off x="5096837" y="1537982"/>
            <a:ext cx="6707811" cy="378203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502718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E29E71-F9EF-130C-31EF-9F93B76D9EE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77019DC-4033-BF41-51D0-ABFB6EDEA126}"/>
              </a:ext>
            </a:extLst>
          </p:cNvPr>
          <p:cNvSpPr>
            <a:spLocks noGrp="1"/>
          </p:cNvSpPr>
          <p:nvPr>
            <p:ph type="title"/>
          </p:nvPr>
        </p:nvSpPr>
        <p:spPr/>
        <p:txBody>
          <a:bodyPr>
            <a:normAutofit fontScale="90000"/>
          </a:bodyPr>
          <a:lstStyle/>
          <a:p>
            <a:r>
              <a:rPr lang="en-GB"/>
              <a:t>Purview Data Map Structure</a:t>
            </a:r>
          </a:p>
        </p:txBody>
      </p:sp>
      <p:sp>
        <p:nvSpPr>
          <p:cNvPr id="3" name="Text Placeholder 2">
            <a:extLst>
              <a:ext uri="{FF2B5EF4-FFF2-40B4-BE49-F238E27FC236}">
                <a16:creationId xmlns:a16="http://schemas.microsoft.com/office/drawing/2014/main" id="{C0FDD2DF-5B8E-30C4-A742-CF461567715C}"/>
              </a:ext>
            </a:extLst>
          </p:cNvPr>
          <p:cNvSpPr>
            <a:spLocks noGrp="1"/>
          </p:cNvSpPr>
          <p:nvPr>
            <p:ph type="body" sz="quarter" idx="10"/>
          </p:nvPr>
        </p:nvSpPr>
        <p:spPr>
          <a:xfrm>
            <a:off x="387352" y="2863970"/>
            <a:ext cx="4659101" cy="3368238"/>
          </a:xfrm>
        </p:spPr>
        <p:txBody>
          <a:bodyPr/>
          <a:lstStyle/>
          <a:p>
            <a:r>
              <a:rPr lang="en-GB" sz="2000"/>
              <a:t>Domain level - Credentials, term templates, custom scan rule sets, advanced resource sets, pattern rules, policies, assets.</a:t>
            </a:r>
          </a:p>
          <a:p>
            <a:endParaRPr lang="en-GB"/>
          </a:p>
        </p:txBody>
      </p:sp>
      <p:pic>
        <p:nvPicPr>
          <p:cNvPr id="5" name="Content Placeholder 6">
            <a:extLst>
              <a:ext uri="{FF2B5EF4-FFF2-40B4-BE49-F238E27FC236}">
                <a16:creationId xmlns:a16="http://schemas.microsoft.com/office/drawing/2014/main" id="{2A998443-5CF7-C85B-54AE-FB4E5C5BAB9A}"/>
              </a:ext>
            </a:extLst>
          </p:cNvPr>
          <p:cNvPicPr>
            <a:picLocks noChangeAspect="1"/>
          </p:cNvPicPr>
          <p:nvPr/>
        </p:nvPicPr>
        <p:blipFill>
          <a:blip r:embed="rId2"/>
          <a:stretch>
            <a:fillRect/>
          </a:stretch>
        </p:blipFill>
        <p:spPr>
          <a:xfrm>
            <a:off x="5096837" y="1537982"/>
            <a:ext cx="6707811" cy="3782035"/>
          </a:xfrm>
          <a:prstGeom prst="rect">
            <a:avLst/>
          </a:prstGeom>
        </p:spPr>
      </p:pic>
      <p:sp>
        <p:nvSpPr>
          <p:cNvPr id="6" name="Rectangle 5">
            <a:extLst>
              <a:ext uri="{FF2B5EF4-FFF2-40B4-BE49-F238E27FC236}">
                <a16:creationId xmlns:a16="http://schemas.microsoft.com/office/drawing/2014/main" id="{250AC7A6-7737-B038-2653-90B353EDB560}"/>
              </a:ext>
              <a:ext uri="{C183D7F6-B498-43B3-948B-1728B52AA6E4}">
                <adec:decorative xmlns:adec="http://schemas.microsoft.com/office/drawing/2017/decorative" val="1"/>
              </a:ext>
            </a:extLst>
          </p:cNvPr>
          <p:cNvSpPr/>
          <p:nvPr/>
        </p:nvSpPr>
        <p:spPr>
          <a:xfrm>
            <a:off x="6625086" y="2493034"/>
            <a:ext cx="5179561" cy="51758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50506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947CC1-18DF-01B8-08E3-7BF13D14F49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C4B0512-7AAE-6C61-E5F2-3EE9CEF15493}"/>
              </a:ext>
            </a:extLst>
          </p:cNvPr>
          <p:cNvSpPr>
            <a:spLocks noGrp="1"/>
          </p:cNvSpPr>
          <p:nvPr>
            <p:ph type="title"/>
          </p:nvPr>
        </p:nvSpPr>
        <p:spPr/>
        <p:txBody>
          <a:bodyPr>
            <a:normAutofit fontScale="90000"/>
          </a:bodyPr>
          <a:lstStyle/>
          <a:p>
            <a:r>
              <a:rPr lang="en-GB"/>
              <a:t>Purview Data Map Structure</a:t>
            </a:r>
          </a:p>
        </p:txBody>
      </p:sp>
      <p:sp>
        <p:nvSpPr>
          <p:cNvPr id="3" name="Text Placeholder 2">
            <a:extLst>
              <a:ext uri="{FF2B5EF4-FFF2-40B4-BE49-F238E27FC236}">
                <a16:creationId xmlns:a16="http://schemas.microsoft.com/office/drawing/2014/main" id="{34EA307A-8089-11F9-B8EE-8DA183D68EFE}"/>
              </a:ext>
            </a:extLst>
          </p:cNvPr>
          <p:cNvSpPr>
            <a:spLocks noGrp="1"/>
          </p:cNvSpPr>
          <p:nvPr>
            <p:ph type="body" sz="quarter" idx="10"/>
          </p:nvPr>
        </p:nvSpPr>
        <p:spPr>
          <a:xfrm>
            <a:off x="387352" y="2613804"/>
            <a:ext cx="4659101" cy="3618404"/>
          </a:xfrm>
        </p:spPr>
        <p:txBody>
          <a:bodyPr/>
          <a:lstStyle/>
          <a:p>
            <a:endParaRPr lang="en-GB" sz="2000"/>
          </a:p>
          <a:p>
            <a:r>
              <a:rPr lang="en-GB" sz="2000"/>
              <a:t>Collection level - Data sources, scans, assets.</a:t>
            </a:r>
          </a:p>
          <a:p>
            <a:endParaRPr lang="en-GB"/>
          </a:p>
        </p:txBody>
      </p:sp>
      <p:pic>
        <p:nvPicPr>
          <p:cNvPr id="4" name="Content Placeholder 6">
            <a:extLst>
              <a:ext uri="{FF2B5EF4-FFF2-40B4-BE49-F238E27FC236}">
                <a16:creationId xmlns:a16="http://schemas.microsoft.com/office/drawing/2014/main" id="{BC17B622-F670-DCFD-FC12-1B97063339CA}"/>
              </a:ext>
            </a:extLst>
          </p:cNvPr>
          <p:cNvPicPr>
            <a:picLocks noChangeAspect="1"/>
          </p:cNvPicPr>
          <p:nvPr/>
        </p:nvPicPr>
        <p:blipFill>
          <a:blip r:embed="rId2"/>
          <a:stretch>
            <a:fillRect/>
          </a:stretch>
        </p:blipFill>
        <p:spPr>
          <a:xfrm>
            <a:off x="5096837" y="1537982"/>
            <a:ext cx="6707811" cy="3782035"/>
          </a:xfrm>
          <a:prstGeom prst="rect">
            <a:avLst/>
          </a:prstGeom>
        </p:spPr>
      </p:pic>
      <p:sp>
        <p:nvSpPr>
          <p:cNvPr id="6" name="Rectangle 5">
            <a:extLst>
              <a:ext uri="{FF2B5EF4-FFF2-40B4-BE49-F238E27FC236}">
                <a16:creationId xmlns:a16="http://schemas.microsoft.com/office/drawing/2014/main" id="{8143E8C6-DE21-75E0-1939-B18062D42608}"/>
              </a:ext>
              <a:ext uri="{C183D7F6-B498-43B3-948B-1728B52AA6E4}">
                <adec:decorative xmlns:adec="http://schemas.microsoft.com/office/drawing/2017/decorative" val="1"/>
              </a:ext>
            </a:extLst>
          </p:cNvPr>
          <p:cNvSpPr/>
          <p:nvPr/>
        </p:nvSpPr>
        <p:spPr>
          <a:xfrm>
            <a:off x="6495690" y="3027872"/>
            <a:ext cx="3381555" cy="229214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440118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98241F46-124F-B0B9-6ADD-7A2451430593}"/>
            </a:ext>
          </a:extLst>
        </p:cNvPr>
        <p:cNvGrpSpPr/>
        <p:nvPr/>
      </p:nvGrpSpPr>
      <p:grpSpPr>
        <a:xfrm>
          <a:off x="0" y="0"/>
          <a:ext cx="0" cy="0"/>
          <a:chOff x="0" y="0"/>
          <a:chExt cx="0" cy="0"/>
        </a:xfrm>
      </p:grpSpPr>
      <p:sp>
        <p:nvSpPr>
          <p:cNvPr id="2" name="Title 2">
            <a:extLst>
              <a:ext uri="{FF2B5EF4-FFF2-40B4-BE49-F238E27FC236}">
                <a16:creationId xmlns:a16="http://schemas.microsoft.com/office/drawing/2014/main" id="{DDA4E516-F0D3-FC15-5EF9-9E4131D24DC1}"/>
              </a:ext>
              <a:ext uri="{C183D7F6-B498-43B3-948B-1728B52AA6E4}">
                <adec:decorative xmlns:adec="http://schemas.microsoft.com/office/drawing/2017/decorative" val="1"/>
              </a:ext>
            </a:extLst>
          </p:cNvPr>
          <p:cNvSpPr txBox="1">
            <a:spLocks/>
          </p:cNvSpPr>
          <p:nvPr/>
        </p:nvSpPr>
        <p:spPr>
          <a:xfrm>
            <a:off x="378299" y="348924"/>
            <a:ext cx="10283949" cy="758022"/>
          </a:xfrm>
          <a:prstGeom prst="rect">
            <a:avLst/>
          </a:prstGeom>
          <a:noFill/>
          <a:ln>
            <a:noFill/>
            <a:prstDash/>
          </a:ln>
          <a:effectLst/>
        </p:spPr>
        <p:txBody>
          <a:bodyPr rot="0" spcFirstLastPara="0" vertOverflow="overflow" horzOverflow="overflow" vert="horz" wrap="square" lIns="0" tIns="164592" rIns="0" bIns="0" numCol="1" spcCol="0" rtlCol="0" fromWordArt="0" anchor="t" anchorCtr="0" forceAA="0" compatLnSpc="1">
            <a:prstTxWarp prst="textNoShape">
              <a:avLst/>
            </a:prstTxWarp>
            <a:noAutofit/>
          </a:bodyPr>
          <a:lstStyle>
            <a:lvl1pPr algn="l" defTabSz="914192" rtl="0" eaLnBrk="1" latinLnBrk="0" hangingPunct="1">
              <a:lnSpc>
                <a:spcPct val="90000"/>
              </a:lnSpc>
              <a:spcBef>
                <a:spcPct val="0"/>
              </a:spcBef>
              <a:buNone/>
              <a:defRPr lang="en-US" sz="3400" b="0" kern="1200" cap="none" spc="-147" baseline="0">
                <a:ln w="3175">
                  <a:noFill/>
                </a:ln>
                <a:solidFill>
                  <a:schemeClr val="tx2"/>
                </a:solidFill>
                <a:effectLst/>
                <a:latin typeface="+mj-lt"/>
                <a:ea typeface="+mn-ea"/>
                <a:cs typeface="Segoe UI" pitchFamily="34" charset="0"/>
              </a:defRPr>
            </a:lvl1pPr>
          </a:lstStyle>
          <a:p>
            <a:pPr>
              <a:defRPr/>
            </a:pPr>
            <a:r>
              <a:rPr lang="en-GB" sz="2400" spc="-21">
                <a:gradFill>
                  <a:gsLst>
                    <a:gs pos="100000">
                      <a:srgbClr val="0078D4"/>
                    </a:gs>
                    <a:gs pos="0">
                      <a:srgbClr val="2A446F"/>
                    </a:gs>
                  </a:gsLst>
                  <a:lin ang="2700000" scaled="0"/>
                </a:gradFill>
                <a:latin typeface="Segoe UI" panose="020B0502040204020203" pitchFamily="34" charset="0"/>
              </a:rPr>
              <a:t>Technical Domains aka Platform Domains aka Root Collection</a:t>
            </a:r>
            <a:endParaRPr lang="en-GB" sz="2400" spc="-21" dirty="0">
              <a:gradFill>
                <a:gsLst>
                  <a:gs pos="100000">
                    <a:srgbClr val="0078D4"/>
                  </a:gs>
                  <a:gs pos="0">
                    <a:srgbClr val="2A446F"/>
                  </a:gs>
                </a:gsLst>
                <a:lin ang="2700000" scaled="0"/>
              </a:gradFill>
              <a:latin typeface="Segoe UI" panose="020B0502040204020203" pitchFamily="34" charset="0"/>
            </a:endParaRPr>
          </a:p>
        </p:txBody>
      </p:sp>
      <p:sp>
        <p:nvSpPr>
          <p:cNvPr id="4" name="Rectangle 3">
            <a:extLst>
              <a:ext uri="{FF2B5EF4-FFF2-40B4-BE49-F238E27FC236}">
                <a16:creationId xmlns:a16="http://schemas.microsoft.com/office/drawing/2014/main" id="{CACF2626-8985-C2D9-DF3F-547F2B755E0C}"/>
              </a:ext>
              <a:ext uri="{C183D7F6-B498-43B3-948B-1728B52AA6E4}">
                <adec:decorative xmlns:adec="http://schemas.microsoft.com/office/drawing/2017/decorative" val="1"/>
              </a:ext>
            </a:extLst>
          </p:cNvPr>
          <p:cNvSpPr/>
          <p:nvPr/>
        </p:nvSpPr>
        <p:spPr bwMode="auto">
          <a:xfrm>
            <a:off x="-1" y="0"/>
            <a:ext cx="12191999" cy="286527"/>
          </a:xfrm>
          <a:prstGeom prst="rect">
            <a:avLst/>
          </a:prstGeom>
          <a:solidFill>
            <a:srgbClr val="3C3C41">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82855" tIns="146284" rIns="182855" bIns="146284" numCol="1" spcCol="0" rtlCol="0" fromWordArt="0" anchor="ctr" anchorCtr="0" forceAA="0" compatLnSpc="1">
            <a:prstTxWarp prst="textNoShape">
              <a:avLst/>
            </a:prstTxWarp>
            <a:noAutofit/>
          </a:bodyPr>
          <a:lstStyle/>
          <a:p>
            <a:pPr marL="0" marR="0" lvl="0" indent="0" algn="l" defTabSz="932365" rtl="0" eaLnBrk="1" fontAlgn="base" latinLnBrk="0" hangingPunct="1">
              <a:lnSpc>
                <a:spcPct val="90000"/>
              </a:lnSpc>
              <a:spcBef>
                <a:spcPct val="0"/>
              </a:spcBef>
              <a:spcAft>
                <a:spcPct val="0"/>
              </a:spcAft>
              <a:buClrTx/>
              <a:buSzTx/>
              <a:buFontTx/>
              <a:buNone/>
              <a:tabLst/>
              <a:defRPr/>
            </a:pPr>
            <a:r>
              <a:rPr kumimoji="0" lang="en-US" sz="10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bold"/>
                <a:ea typeface="Segoe UI" pitchFamily="34" charset="0"/>
                <a:cs typeface="Segoe UI" pitchFamily="34" charset="0"/>
              </a:rPr>
              <a:t>Microsoft Purview&gt; </a:t>
            </a:r>
            <a:r>
              <a:rPr kumimoji="0" lang="en-US" sz="10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Semibold"/>
                <a:ea typeface="Segoe UI" pitchFamily="34" charset="0"/>
                <a:cs typeface="Segoe UI" pitchFamily="34" charset="0"/>
              </a:rPr>
              <a:t>DataMap</a:t>
            </a:r>
            <a:r>
              <a:rPr kumimoji="0" lang="en-US" sz="10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bold"/>
                <a:ea typeface="Segoe UI" pitchFamily="34" charset="0"/>
                <a:cs typeface="Segoe UI" pitchFamily="34" charset="0"/>
              </a:rPr>
              <a:t> &gt; Collections</a:t>
            </a:r>
          </a:p>
        </p:txBody>
      </p:sp>
      <p:sp>
        <p:nvSpPr>
          <p:cNvPr id="5" name="Text Placeholder 3">
            <a:extLst>
              <a:ext uri="{FF2B5EF4-FFF2-40B4-BE49-F238E27FC236}">
                <a16:creationId xmlns:a16="http://schemas.microsoft.com/office/drawing/2014/main" id="{812B0142-15F9-692C-8B0E-D28254050A42}"/>
              </a:ext>
              <a:ext uri="{C183D7F6-B498-43B3-948B-1728B52AA6E4}">
                <adec:decorative xmlns:adec="http://schemas.microsoft.com/office/drawing/2017/decorative" val="1"/>
              </a:ext>
            </a:extLst>
          </p:cNvPr>
          <p:cNvSpPr txBox="1">
            <a:spLocks/>
          </p:cNvSpPr>
          <p:nvPr/>
        </p:nvSpPr>
        <p:spPr>
          <a:xfrm>
            <a:off x="426424" y="1756537"/>
            <a:ext cx="9968405" cy="4752539"/>
          </a:xfrm>
          <a:prstGeom prst="rect">
            <a:avLst/>
          </a:prstGeom>
        </p:spPr>
        <p:txBody>
          <a:bodyPr vert="horz" wrap="square" lIns="0" tIns="0" rIns="0" bIns="0" rtlCol="0">
            <a:noAutofit/>
          </a:bodyPr>
          <a:lstStyle>
            <a:lvl1pPr marL="0" marR="0" indent="0" algn="l" defTabSz="914192" rtl="0" eaLnBrk="1" fontAlgn="auto" latinLnBrk="0" hangingPunct="1">
              <a:lnSpc>
                <a:spcPct val="90000"/>
              </a:lnSpc>
              <a:spcBef>
                <a:spcPts val="0"/>
              </a:spcBef>
              <a:spcAft>
                <a:spcPts val="2549"/>
              </a:spcAft>
              <a:buClrTx/>
              <a:buSzPct val="90000"/>
              <a:buFont typeface="Wingdings" panose="05000000000000000000" pitchFamily="2" charset="2"/>
              <a:buNone/>
              <a:tabLst/>
              <a:defRPr sz="2400" b="0" i="0" kern="1200" spc="0" baseline="0">
                <a:solidFill>
                  <a:srgbClr val="000000"/>
                </a:solidFill>
                <a:latin typeface="+mn-lt"/>
                <a:ea typeface="+mn-ea"/>
                <a:cs typeface="+mn-cs"/>
              </a:defRPr>
            </a:lvl1pPr>
            <a:lvl2pPr marL="224054" marR="0" indent="0" algn="l" defTabSz="914192" rtl="0" eaLnBrk="1" fontAlgn="auto" latinLnBrk="0" hangingPunct="1">
              <a:lnSpc>
                <a:spcPct val="90000"/>
              </a:lnSpc>
              <a:spcBef>
                <a:spcPct val="20000"/>
              </a:spcBef>
              <a:spcAft>
                <a:spcPts val="0"/>
              </a:spcAft>
              <a:buClrTx/>
              <a:buSzPct val="90000"/>
              <a:buFont typeface="Wingdings" panose="05000000000000000000" pitchFamily="2" charset="2"/>
              <a:buNone/>
              <a:tabLst/>
              <a:defRPr sz="2400" kern="1200" spc="0" baseline="0">
                <a:solidFill>
                  <a:srgbClr val="000000"/>
                </a:solidFill>
                <a:latin typeface="+mn-lt"/>
                <a:ea typeface="+mn-ea"/>
                <a:cs typeface="+mn-cs"/>
              </a:defRPr>
            </a:lvl2pPr>
            <a:lvl3pPr marL="448107" marR="0" indent="0" algn="l" defTabSz="914192" rtl="0" eaLnBrk="1" fontAlgn="auto" latinLnBrk="0" hangingPunct="1">
              <a:lnSpc>
                <a:spcPct val="100000"/>
              </a:lnSpc>
              <a:spcBef>
                <a:spcPts val="0"/>
              </a:spcBef>
              <a:spcAft>
                <a:spcPts val="1200"/>
              </a:spcAft>
              <a:buClrTx/>
              <a:buSzPct val="90000"/>
              <a:buFont typeface="Wingdings" panose="05000000000000000000" pitchFamily="2" charset="2"/>
              <a:buNone/>
              <a:tabLst/>
              <a:defRPr sz="1800" kern="1200" spc="0" baseline="0">
                <a:solidFill>
                  <a:srgbClr val="000000"/>
                </a:solidFill>
                <a:latin typeface="+mj-lt"/>
                <a:ea typeface="+mn-ea"/>
                <a:cs typeface="+mn-cs"/>
              </a:defRPr>
            </a:lvl3pPr>
            <a:lvl4pPr marL="672161" marR="0" indent="0" algn="l" defTabSz="914192" rtl="0" eaLnBrk="1" fontAlgn="auto" latinLnBrk="0" hangingPunct="1">
              <a:lnSpc>
                <a:spcPct val="110000"/>
              </a:lnSpc>
              <a:spcBef>
                <a:spcPts val="0"/>
              </a:spcBef>
              <a:spcAft>
                <a:spcPts val="1200"/>
              </a:spcAft>
              <a:buClrTx/>
              <a:buSzPct val="90000"/>
              <a:buFont typeface="Wingdings" panose="05000000000000000000" pitchFamily="2" charset="2"/>
              <a:buNone/>
              <a:tabLst/>
              <a:defRPr sz="1600" kern="1200" spc="0" baseline="0">
                <a:solidFill>
                  <a:srgbClr val="000000"/>
                </a:solidFill>
                <a:latin typeface="+mn-lt"/>
                <a:ea typeface="+mn-ea"/>
                <a:cs typeface="+mn-cs"/>
              </a:defRPr>
            </a:lvl4pPr>
            <a:lvl5pPr marL="896214" marR="0" indent="0" algn="l" defTabSz="914192" rtl="0" eaLnBrk="1" fontAlgn="auto" latinLnBrk="0" hangingPunct="1">
              <a:lnSpc>
                <a:spcPct val="100000"/>
              </a:lnSpc>
              <a:spcBef>
                <a:spcPts val="0"/>
              </a:spcBef>
              <a:spcAft>
                <a:spcPts val="1200"/>
              </a:spcAft>
              <a:buClrTx/>
              <a:buSzPct val="90000"/>
              <a:buFont typeface="Wingdings" panose="05000000000000000000" pitchFamily="2" charset="2"/>
              <a:buNone/>
              <a:tabLst/>
              <a:defRPr sz="1200" kern="1200" spc="0" baseline="0">
                <a:solidFill>
                  <a:srgbClr val="000000"/>
                </a:solidFill>
                <a:latin typeface="+mn-lt"/>
                <a:ea typeface="+mn-ea"/>
                <a:cs typeface="+mn-cs"/>
              </a:defRPr>
            </a:lvl5pPr>
            <a:lvl6pPr marL="2514026"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123"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219"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5315"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marR="0" lvl="0" indent="0" algn="l" defTabSz="914192" rtl="0" eaLnBrk="1" fontAlgn="auto" latinLnBrk="0" hangingPunct="1">
              <a:lnSpc>
                <a:spcPct val="90000"/>
              </a:lnSpc>
              <a:spcBef>
                <a:spcPts val="0"/>
              </a:spcBef>
              <a:spcAft>
                <a:spcPts val="2549"/>
              </a:spcAft>
              <a:buClrTx/>
              <a:buSzPct val="90000"/>
              <a:buFont typeface="Wingdings" panose="05000000000000000000" pitchFamily="2" charset="2"/>
              <a:buNone/>
              <a:tabLst/>
              <a:defRPr/>
            </a:pPr>
            <a:endParaRPr kumimoji="0" lang="en-US" sz="1400" b="0" i="0" u="none" strike="noStrike" kern="1200" cap="none" spc="0" normalizeH="0" baseline="0" noProof="0">
              <a:ln>
                <a:noFill/>
              </a:ln>
              <a:solidFill>
                <a:srgbClr val="000000"/>
              </a:solidFill>
              <a:effectLst/>
              <a:uLnTx/>
              <a:uFillTx/>
              <a:latin typeface="Segoe UI"/>
              <a:ea typeface="+mn-ea"/>
              <a:cs typeface="+mn-cs"/>
            </a:endParaRPr>
          </a:p>
        </p:txBody>
      </p:sp>
      <p:sp>
        <p:nvSpPr>
          <p:cNvPr id="12" name="TextBox 11">
            <a:extLst>
              <a:ext uri="{FF2B5EF4-FFF2-40B4-BE49-F238E27FC236}">
                <a16:creationId xmlns:a16="http://schemas.microsoft.com/office/drawing/2014/main" id="{FA88FBF3-00B1-F780-8A54-E79B7DA56EEF}"/>
              </a:ext>
            </a:extLst>
          </p:cNvPr>
          <p:cNvSpPr txBox="1"/>
          <p:nvPr/>
        </p:nvSpPr>
        <p:spPr>
          <a:xfrm>
            <a:off x="378300" y="1169343"/>
            <a:ext cx="11240256" cy="4678204"/>
          </a:xfrm>
          <a:prstGeom prst="rect">
            <a:avLst/>
          </a:prstGeom>
          <a:noFill/>
        </p:spPr>
        <p:txBody>
          <a:bodyPr wrap="square" lIns="0" tIns="0" rIns="0" bIns="0" rtlCol="0">
            <a:spAutoFit/>
          </a:bodyPr>
          <a:lstStyle/>
          <a:p>
            <a:pPr algn="l">
              <a:buNone/>
            </a:pPr>
            <a:r>
              <a:rPr lang="en-GB" b="0" i="0" dirty="0">
                <a:solidFill>
                  <a:srgbClr val="161616"/>
                </a:solidFill>
                <a:effectLst/>
                <a:latin typeface="Segoe UI" panose="020B0502040204020203" pitchFamily="34" charset="0"/>
              </a:rPr>
              <a:t>Domains are top-level hierarchies in Microsoft Purview, essential for the Data Map.</a:t>
            </a:r>
          </a:p>
          <a:p>
            <a:pPr algn="l">
              <a:buNone/>
            </a:pPr>
            <a:endParaRPr lang="en-GB" b="0" i="0" dirty="0">
              <a:solidFill>
                <a:srgbClr val="161616"/>
              </a:solidFill>
              <a:effectLst/>
              <a:latin typeface="Segoe UI" panose="020B0502040204020203" pitchFamily="34" charset="0"/>
            </a:endParaRPr>
          </a:p>
          <a:p>
            <a:pPr algn="l">
              <a:buNone/>
            </a:pPr>
            <a:r>
              <a:rPr lang="en-GB" b="0" i="0" dirty="0">
                <a:solidFill>
                  <a:srgbClr val="161616"/>
                </a:solidFill>
                <a:effectLst/>
                <a:latin typeface="Segoe UI" panose="020B0502040204020203" pitchFamily="34" charset="0"/>
              </a:rPr>
              <a:t>Domains will also serve as the container for collections, and assets.</a:t>
            </a:r>
          </a:p>
          <a:p>
            <a:pPr algn="l">
              <a:buNone/>
            </a:pPr>
            <a:endParaRPr lang="en-GB" b="0" i="0" dirty="0">
              <a:solidFill>
                <a:srgbClr val="161616"/>
              </a:solidFill>
              <a:effectLst/>
              <a:latin typeface="Segoe UI" panose="020B0502040204020203" pitchFamily="34" charset="0"/>
            </a:endParaRPr>
          </a:p>
          <a:p>
            <a:pPr algn="l">
              <a:buNone/>
            </a:pPr>
            <a:r>
              <a:rPr lang="en-GB" b="0" i="0" dirty="0">
                <a:solidFill>
                  <a:srgbClr val="161616"/>
                </a:solidFill>
                <a:effectLst/>
                <a:latin typeface="Segoe UI" panose="020B0502040204020203" pitchFamily="34" charset="0"/>
              </a:rPr>
              <a:t>In the Microsoft Purview Data Map, a domain is a construct that allows you to distribute organizational responsibility in your Microsoft Purview Data Map. Domains provide structure in your data map so domain administrators can maintain the isolation of collections, data sources, scans, and assigned roles for access control. Previously, only collections filled this role, but we're introducing domains as top-level nodes above the rest of the hierarchy to address a few other scenarios:</a:t>
            </a:r>
          </a:p>
          <a:p>
            <a:pPr algn="l">
              <a:spcBef>
                <a:spcPts val="1200"/>
              </a:spcBef>
              <a:spcAft>
                <a:spcPts val="1200"/>
              </a:spcAft>
              <a:buFont typeface="Arial" panose="020B0604020202020204" pitchFamily="34" charset="0"/>
              <a:buChar char="•"/>
            </a:pPr>
            <a:r>
              <a:rPr lang="en-GB" b="0" i="0" dirty="0">
                <a:solidFill>
                  <a:srgbClr val="161616"/>
                </a:solidFill>
                <a:effectLst/>
                <a:latin typeface="Segoe UI" panose="020B0502040204020203" pitchFamily="34" charset="0"/>
              </a:rPr>
              <a:t>Decentralize and distribute responsibility by assigning roles at the domain level.</a:t>
            </a:r>
          </a:p>
          <a:p>
            <a:pPr algn="l">
              <a:spcBef>
                <a:spcPts val="1200"/>
              </a:spcBef>
              <a:spcAft>
                <a:spcPts val="1200"/>
              </a:spcAft>
              <a:buFont typeface="Arial" panose="020B0604020202020204" pitchFamily="34" charset="0"/>
              <a:buChar char="•"/>
            </a:pPr>
            <a:r>
              <a:rPr lang="en-GB" b="0" i="0" dirty="0">
                <a:solidFill>
                  <a:srgbClr val="161616"/>
                </a:solidFill>
                <a:effectLst/>
                <a:latin typeface="Segoe UI" panose="020B0502040204020203" pitchFamily="34" charset="0"/>
              </a:rPr>
              <a:t>Create the possibility for hard logical separations within your Microsoft Purview Data Map.</a:t>
            </a:r>
          </a:p>
          <a:p>
            <a:pPr algn="l">
              <a:spcBef>
                <a:spcPts val="1200"/>
              </a:spcBef>
              <a:spcAft>
                <a:spcPts val="1200"/>
              </a:spcAft>
              <a:buFont typeface="Arial" panose="020B0604020202020204" pitchFamily="34" charset="0"/>
              <a:buChar char="•"/>
            </a:pPr>
            <a:r>
              <a:rPr lang="en-GB" b="0" i="0" dirty="0">
                <a:solidFill>
                  <a:srgbClr val="161616"/>
                </a:solidFill>
                <a:effectLst/>
                <a:latin typeface="Segoe UI" panose="020B0502040204020203" pitchFamily="34" charset="0"/>
              </a:rPr>
              <a:t>Replace multiple accounts within a tenant to multiple domains within a single Microsoft Purview </a:t>
            </a:r>
            <a:r>
              <a:rPr lang="en-GB" sz="1800" b="0" i="0" dirty="0">
                <a:solidFill>
                  <a:srgbClr val="161616"/>
                </a:solidFill>
                <a:effectLst/>
                <a:latin typeface="Segoe UI" panose="020B0502040204020203" pitchFamily="34" charset="0"/>
              </a:rPr>
              <a:t>resource.</a:t>
            </a:r>
          </a:p>
          <a:p>
            <a:pPr algn="l">
              <a:spcBef>
                <a:spcPts val="1200"/>
              </a:spcBef>
              <a:spcAft>
                <a:spcPts val="1200"/>
              </a:spcAft>
              <a:buFont typeface="Arial" panose="020B0604020202020204" pitchFamily="34" charset="0"/>
              <a:buChar char="•"/>
            </a:pPr>
            <a:r>
              <a:rPr lang="en-GB" b="0" i="0" dirty="0">
                <a:solidFill>
                  <a:srgbClr val="161616"/>
                </a:solidFill>
                <a:effectLst/>
                <a:latin typeface="Segoe UI" panose="020B0502040204020203" pitchFamily="34" charset="0"/>
              </a:rPr>
              <a:t>Every Microsoft Purview Data Map starts with a default domain.</a:t>
            </a:r>
            <a:r>
              <a:rPr lang="en-GB" dirty="0">
                <a:solidFill>
                  <a:srgbClr val="161616"/>
                </a:solidFill>
                <a:latin typeface="Segoe UI" panose="020B0502040204020203" pitchFamily="34" charset="0"/>
              </a:rPr>
              <a:t> Up to 4 custom domains can be added.</a:t>
            </a:r>
            <a:endParaRPr lang="en-GB" b="0" i="0" dirty="0">
              <a:solidFill>
                <a:srgbClr val="161616"/>
              </a:solidFill>
              <a:effectLst/>
              <a:latin typeface="Segoe UI" panose="020B0502040204020203" pitchFamily="34" charset="0"/>
            </a:endParaRPr>
          </a:p>
        </p:txBody>
      </p:sp>
      <p:sp>
        <p:nvSpPr>
          <p:cNvPr id="16" name="TextBox 15">
            <a:extLst>
              <a:ext uri="{FF2B5EF4-FFF2-40B4-BE49-F238E27FC236}">
                <a16:creationId xmlns:a16="http://schemas.microsoft.com/office/drawing/2014/main" id="{FB243531-8A0C-2940-756A-536683F27BEE}"/>
              </a:ext>
            </a:extLst>
          </p:cNvPr>
          <p:cNvSpPr txBox="1"/>
          <p:nvPr/>
        </p:nvSpPr>
        <p:spPr>
          <a:xfrm>
            <a:off x="3368615" y="6139744"/>
            <a:ext cx="19935644" cy="369332"/>
          </a:xfrm>
          <a:prstGeom prst="rect">
            <a:avLst/>
          </a:prstGeom>
          <a:noFill/>
        </p:spPr>
        <p:txBody>
          <a:bodyPr wrap="square">
            <a:spAutoFit/>
          </a:bodyPr>
          <a:lstStyle/>
          <a:p>
            <a:r>
              <a:rPr lang="en-GB">
                <a:hlinkClick r:id="rId2"/>
              </a:rPr>
              <a:t>Understand domains in the Microsoft Purview Data Map | Microsoft Learn</a:t>
            </a:r>
            <a:endParaRPr lang="en-GB"/>
          </a:p>
        </p:txBody>
      </p:sp>
    </p:spTree>
    <p:extLst>
      <p:ext uri="{BB962C8B-B14F-4D97-AF65-F5344CB8AC3E}">
        <p14:creationId xmlns:p14="http://schemas.microsoft.com/office/powerpoint/2010/main" val="3356793712"/>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41ABD6-349E-2983-CE89-CF9BB8623FE9}"/>
            </a:ext>
          </a:extLst>
        </p:cNvPr>
        <p:cNvGrpSpPr/>
        <p:nvPr/>
      </p:nvGrpSpPr>
      <p:grpSpPr>
        <a:xfrm>
          <a:off x="0" y="0"/>
          <a:ext cx="0" cy="0"/>
          <a:chOff x="0" y="0"/>
          <a:chExt cx="0" cy="0"/>
        </a:xfrm>
      </p:grpSpPr>
      <p:sp>
        <p:nvSpPr>
          <p:cNvPr id="2" name="Title 2">
            <a:extLst>
              <a:ext uri="{FF2B5EF4-FFF2-40B4-BE49-F238E27FC236}">
                <a16:creationId xmlns:a16="http://schemas.microsoft.com/office/drawing/2014/main" id="{1C93E795-E38B-3534-B4AE-9E2511FC29B4}"/>
              </a:ext>
              <a:ext uri="{C183D7F6-B498-43B3-948B-1728B52AA6E4}">
                <adec:decorative xmlns:adec="http://schemas.microsoft.com/office/drawing/2017/decorative" val="1"/>
              </a:ext>
            </a:extLst>
          </p:cNvPr>
          <p:cNvSpPr txBox="1">
            <a:spLocks/>
          </p:cNvSpPr>
          <p:nvPr/>
        </p:nvSpPr>
        <p:spPr>
          <a:xfrm>
            <a:off x="378300" y="348924"/>
            <a:ext cx="10128674" cy="758022"/>
          </a:xfrm>
          <a:prstGeom prst="rect">
            <a:avLst/>
          </a:prstGeom>
          <a:noFill/>
          <a:ln>
            <a:noFill/>
            <a:prstDash/>
          </a:ln>
          <a:effectLst/>
        </p:spPr>
        <p:txBody>
          <a:bodyPr rot="0" spcFirstLastPara="0" vertOverflow="overflow" horzOverflow="overflow" vert="horz" wrap="square" lIns="0" tIns="164592" rIns="0" bIns="0" numCol="1" spcCol="0" rtlCol="0" fromWordArt="0" anchor="t" anchorCtr="0" forceAA="0" compatLnSpc="1">
            <a:prstTxWarp prst="textNoShape">
              <a:avLst/>
            </a:prstTxWarp>
            <a:noAutofit/>
          </a:bodyPr>
          <a:lstStyle>
            <a:lvl1pPr algn="l" defTabSz="914192" rtl="0" eaLnBrk="1" latinLnBrk="0" hangingPunct="1">
              <a:lnSpc>
                <a:spcPct val="90000"/>
              </a:lnSpc>
              <a:spcBef>
                <a:spcPct val="0"/>
              </a:spcBef>
              <a:buNone/>
              <a:defRPr lang="en-US" sz="3400" b="0" kern="1200" cap="none" spc="-147" baseline="0">
                <a:ln w="3175">
                  <a:noFill/>
                </a:ln>
                <a:solidFill>
                  <a:schemeClr val="tx2"/>
                </a:solidFill>
                <a:effectLst/>
                <a:latin typeface="+mj-lt"/>
                <a:ea typeface="+mn-ea"/>
                <a:cs typeface="Segoe UI" pitchFamily="34" charset="0"/>
              </a:defRPr>
            </a:lvl1pPr>
          </a:lstStyle>
          <a:p>
            <a:pPr>
              <a:defRPr/>
            </a:pPr>
            <a:r>
              <a:rPr lang="en-GB" sz="2400" spc="-21">
                <a:gradFill>
                  <a:gsLst>
                    <a:gs pos="100000">
                      <a:srgbClr val="0078D4"/>
                    </a:gs>
                    <a:gs pos="0">
                      <a:srgbClr val="2A446F"/>
                    </a:gs>
                  </a:gsLst>
                  <a:lin ang="2700000" scaled="0"/>
                </a:gradFill>
                <a:latin typeface="Segoe UI" panose="020B0502040204020203" pitchFamily="34" charset="0"/>
              </a:rPr>
              <a:t>Technical Domains aka Platform Domains aka Root Collection</a:t>
            </a:r>
          </a:p>
        </p:txBody>
      </p:sp>
      <p:sp>
        <p:nvSpPr>
          <p:cNvPr id="3" name="Text Placeholder 3">
            <a:extLst>
              <a:ext uri="{FF2B5EF4-FFF2-40B4-BE49-F238E27FC236}">
                <a16:creationId xmlns:a16="http://schemas.microsoft.com/office/drawing/2014/main" id="{49BF5D0F-2020-774C-40E5-CF14246CB2A3}"/>
              </a:ext>
              <a:ext uri="{C183D7F6-B498-43B3-948B-1728B52AA6E4}">
                <adec:decorative xmlns:adec="http://schemas.microsoft.com/office/drawing/2017/decorative" val="1"/>
              </a:ext>
            </a:extLst>
          </p:cNvPr>
          <p:cNvSpPr txBox="1">
            <a:spLocks/>
          </p:cNvSpPr>
          <p:nvPr/>
        </p:nvSpPr>
        <p:spPr>
          <a:xfrm>
            <a:off x="378300" y="1026907"/>
            <a:ext cx="11765575" cy="465621"/>
          </a:xfrm>
          <a:prstGeom prst="rect">
            <a:avLst/>
          </a:prstGeom>
        </p:spPr>
        <p:txBody>
          <a:bodyPr vert="horz" wrap="square" lIns="0" tIns="0" rIns="0" bIns="0" rtlCol="0">
            <a:noAutofit/>
          </a:bodyPr>
          <a:lstStyle>
            <a:lvl1pPr marL="0" marR="0" indent="0" algn="l" defTabSz="914192" rtl="0" eaLnBrk="1" fontAlgn="auto" latinLnBrk="0" hangingPunct="1">
              <a:lnSpc>
                <a:spcPct val="90000"/>
              </a:lnSpc>
              <a:spcBef>
                <a:spcPts val="0"/>
              </a:spcBef>
              <a:spcAft>
                <a:spcPts val="2549"/>
              </a:spcAft>
              <a:buClrTx/>
              <a:buSzPct val="90000"/>
              <a:buFont typeface="Wingdings" panose="05000000000000000000" pitchFamily="2" charset="2"/>
              <a:buNone/>
              <a:tabLst/>
              <a:defRPr sz="2400" b="0" i="0" kern="1200" spc="0" baseline="0">
                <a:solidFill>
                  <a:srgbClr val="000000"/>
                </a:solidFill>
                <a:latin typeface="+mn-lt"/>
                <a:ea typeface="+mn-ea"/>
                <a:cs typeface="+mn-cs"/>
              </a:defRPr>
            </a:lvl1pPr>
            <a:lvl2pPr marL="224054" marR="0" indent="0" algn="l" defTabSz="914192" rtl="0" eaLnBrk="1" fontAlgn="auto" latinLnBrk="0" hangingPunct="1">
              <a:lnSpc>
                <a:spcPct val="90000"/>
              </a:lnSpc>
              <a:spcBef>
                <a:spcPct val="20000"/>
              </a:spcBef>
              <a:spcAft>
                <a:spcPts val="0"/>
              </a:spcAft>
              <a:buClrTx/>
              <a:buSzPct val="90000"/>
              <a:buFont typeface="Wingdings" panose="05000000000000000000" pitchFamily="2" charset="2"/>
              <a:buNone/>
              <a:tabLst/>
              <a:defRPr sz="2400" kern="1200" spc="0" baseline="0">
                <a:solidFill>
                  <a:srgbClr val="000000"/>
                </a:solidFill>
                <a:latin typeface="+mn-lt"/>
                <a:ea typeface="+mn-ea"/>
                <a:cs typeface="+mn-cs"/>
              </a:defRPr>
            </a:lvl2pPr>
            <a:lvl3pPr marL="448107" marR="0" indent="0" algn="l" defTabSz="914192" rtl="0" eaLnBrk="1" fontAlgn="auto" latinLnBrk="0" hangingPunct="1">
              <a:lnSpc>
                <a:spcPct val="100000"/>
              </a:lnSpc>
              <a:spcBef>
                <a:spcPts val="0"/>
              </a:spcBef>
              <a:spcAft>
                <a:spcPts val="1200"/>
              </a:spcAft>
              <a:buClrTx/>
              <a:buSzPct val="90000"/>
              <a:buFont typeface="Wingdings" panose="05000000000000000000" pitchFamily="2" charset="2"/>
              <a:buNone/>
              <a:tabLst/>
              <a:defRPr sz="1800" kern="1200" spc="0" baseline="0">
                <a:solidFill>
                  <a:srgbClr val="000000"/>
                </a:solidFill>
                <a:latin typeface="+mj-lt"/>
                <a:ea typeface="+mn-ea"/>
                <a:cs typeface="+mn-cs"/>
              </a:defRPr>
            </a:lvl3pPr>
            <a:lvl4pPr marL="672161" marR="0" indent="0" algn="l" defTabSz="914192" rtl="0" eaLnBrk="1" fontAlgn="auto" latinLnBrk="0" hangingPunct="1">
              <a:lnSpc>
                <a:spcPct val="110000"/>
              </a:lnSpc>
              <a:spcBef>
                <a:spcPts val="0"/>
              </a:spcBef>
              <a:spcAft>
                <a:spcPts val="1200"/>
              </a:spcAft>
              <a:buClrTx/>
              <a:buSzPct val="90000"/>
              <a:buFont typeface="Wingdings" panose="05000000000000000000" pitchFamily="2" charset="2"/>
              <a:buNone/>
              <a:tabLst/>
              <a:defRPr sz="1600" kern="1200" spc="0" baseline="0">
                <a:solidFill>
                  <a:srgbClr val="000000"/>
                </a:solidFill>
                <a:latin typeface="+mn-lt"/>
                <a:ea typeface="+mn-ea"/>
                <a:cs typeface="+mn-cs"/>
              </a:defRPr>
            </a:lvl4pPr>
            <a:lvl5pPr marL="896214" marR="0" indent="0" algn="l" defTabSz="914192" rtl="0" eaLnBrk="1" fontAlgn="auto" latinLnBrk="0" hangingPunct="1">
              <a:lnSpc>
                <a:spcPct val="100000"/>
              </a:lnSpc>
              <a:spcBef>
                <a:spcPts val="0"/>
              </a:spcBef>
              <a:spcAft>
                <a:spcPts val="1200"/>
              </a:spcAft>
              <a:buClrTx/>
              <a:buSzPct val="90000"/>
              <a:buFont typeface="Wingdings" panose="05000000000000000000" pitchFamily="2" charset="2"/>
              <a:buNone/>
              <a:tabLst/>
              <a:defRPr sz="1200" kern="1200" spc="0" baseline="0">
                <a:solidFill>
                  <a:srgbClr val="000000"/>
                </a:solidFill>
                <a:latin typeface="+mn-lt"/>
                <a:ea typeface="+mn-ea"/>
                <a:cs typeface="+mn-cs"/>
              </a:defRPr>
            </a:lvl5pPr>
            <a:lvl6pPr marL="2514026"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123"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219"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5315"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marR="0" lvl="0" indent="0" algn="l" defTabSz="914192" rtl="0" eaLnBrk="1" fontAlgn="auto" latinLnBrk="0" hangingPunct="1">
              <a:lnSpc>
                <a:spcPct val="90000"/>
              </a:lnSpc>
              <a:spcBef>
                <a:spcPts val="0"/>
              </a:spcBef>
              <a:spcAft>
                <a:spcPts val="2549"/>
              </a:spcAft>
              <a:buClrTx/>
              <a:buSzPct val="90000"/>
              <a:buFont typeface="Wingdings" panose="05000000000000000000" pitchFamily="2" charset="2"/>
              <a:buNone/>
              <a:tabLst/>
              <a:defRPr/>
            </a:pPr>
            <a:r>
              <a:rPr kumimoji="0" lang="en-GB" sz="1600" b="0" i="0" u="none" strike="noStrike" kern="1200" cap="none" spc="0" normalizeH="0" baseline="0" noProof="0">
                <a:ln>
                  <a:noFill/>
                </a:ln>
                <a:solidFill>
                  <a:srgbClr val="171717"/>
                </a:solidFill>
                <a:effectLst/>
                <a:uLnTx/>
                <a:uFillTx/>
                <a:latin typeface="Segoe UI" panose="020B0502040204020203" pitchFamily="34" charset="0"/>
                <a:ea typeface="+mn-ea"/>
                <a:cs typeface="+mn-cs"/>
              </a:rPr>
              <a:t>Domains are top-level hierarchies in Microsoft Purview, essential for the Data Map.</a:t>
            </a: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4" name="Rectangle 3">
            <a:extLst>
              <a:ext uri="{FF2B5EF4-FFF2-40B4-BE49-F238E27FC236}">
                <a16:creationId xmlns:a16="http://schemas.microsoft.com/office/drawing/2014/main" id="{48BABFF5-9083-149D-E01D-67F12999DA9C}"/>
              </a:ext>
              <a:ext uri="{C183D7F6-B498-43B3-948B-1728B52AA6E4}">
                <adec:decorative xmlns:adec="http://schemas.microsoft.com/office/drawing/2017/decorative" val="1"/>
              </a:ext>
            </a:extLst>
          </p:cNvPr>
          <p:cNvSpPr/>
          <p:nvPr/>
        </p:nvSpPr>
        <p:spPr bwMode="auto">
          <a:xfrm>
            <a:off x="-1" y="0"/>
            <a:ext cx="12191999" cy="286527"/>
          </a:xfrm>
          <a:prstGeom prst="rect">
            <a:avLst/>
          </a:prstGeom>
          <a:solidFill>
            <a:srgbClr val="3C3C41">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82855" tIns="146284" rIns="182855" bIns="146284" numCol="1" spcCol="0" rtlCol="0" fromWordArt="0" anchor="ctr" anchorCtr="0" forceAA="0" compatLnSpc="1">
            <a:prstTxWarp prst="textNoShape">
              <a:avLst/>
            </a:prstTxWarp>
            <a:noAutofit/>
          </a:bodyPr>
          <a:lstStyle/>
          <a:p>
            <a:pPr marL="0" marR="0" lvl="0" indent="0" algn="l" defTabSz="932365" rtl="0" eaLnBrk="1" fontAlgn="base" latinLnBrk="0" hangingPunct="1">
              <a:lnSpc>
                <a:spcPct val="90000"/>
              </a:lnSpc>
              <a:spcBef>
                <a:spcPct val="0"/>
              </a:spcBef>
              <a:spcAft>
                <a:spcPct val="0"/>
              </a:spcAft>
              <a:buClrTx/>
              <a:buSzTx/>
              <a:buFontTx/>
              <a:buNone/>
              <a:tabLst/>
              <a:defRPr/>
            </a:pPr>
            <a:r>
              <a:rPr kumimoji="0" lang="en-US" sz="1000" b="0" i="0" u="none" strike="noStrike" kern="0" cap="none" spc="0" normalizeH="0" baseline="0" noProof="0">
                <a:ln>
                  <a:noFill/>
                </a:ln>
                <a:gradFill>
                  <a:gsLst>
                    <a:gs pos="0">
                      <a:srgbClr val="FFFFFF"/>
                    </a:gs>
                    <a:gs pos="100000">
                      <a:srgbClr val="FFFFFF"/>
                    </a:gs>
                  </a:gsLst>
                  <a:lin ang="5400000" scaled="0"/>
                </a:gradFill>
                <a:effectLst/>
                <a:uLnTx/>
                <a:uFillTx/>
                <a:latin typeface="Segoe UI Semibold"/>
                <a:ea typeface="Segoe UI" pitchFamily="34" charset="0"/>
                <a:cs typeface="Segoe UI" pitchFamily="34" charset="0"/>
              </a:rPr>
              <a:t>Microsoft Purview&gt; </a:t>
            </a:r>
            <a:r>
              <a:rPr kumimoji="0" lang="en-US" sz="1000" b="0" i="0" u="none" strike="noStrike" kern="0" cap="none" spc="0" normalizeH="0" baseline="0" noProof="0" err="1">
                <a:ln>
                  <a:noFill/>
                </a:ln>
                <a:gradFill>
                  <a:gsLst>
                    <a:gs pos="0">
                      <a:srgbClr val="FFFFFF"/>
                    </a:gs>
                    <a:gs pos="100000">
                      <a:srgbClr val="FFFFFF"/>
                    </a:gs>
                  </a:gsLst>
                  <a:lin ang="5400000" scaled="0"/>
                </a:gradFill>
                <a:effectLst/>
                <a:uLnTx/>
                <a:uFillTx/>
                <a:latin typeface="Segoe UI Semibold"/>
                <a:ea typeface="Segoe UI" pitchFamily="34" charset="0"/>
                <a:cs typeface="Segoe UI" pitchFamily="34" charset="0"/>
              </a:rPr>
              <a:t>DataMap</a:t>
            </a:r>
            <a:r>
              <a:rPr kumimoji="0" lang="en-US" sz="1000" b="0" i="0" u="none" strike="noStrike" kern="0" cap="none" spc="0" normalizeH="0" baseline="0" noProof="0">
                <a:ln>
                  <a:noFill/>
                </a:ln>
                <a:gradFill>
                  <a:gsLst>
                    <a:gs pos="0">
                      <a:srgbClr val="FFFFFF"/>
                    </a:gs>
                    <a:gs pos="100000">
                      <a:srgbClr val="FFFFFF"/>
                    </a:gs>
                  </a:gsLst>
                  <a:lin ang="5400000" scaled="0"/>
                </a:gradFill>
                <a:effectLst/>
                <a:uLnTx/>
                <a:uFillTx/>
                <a:latin typeface="Segoe UI Semibold"/>
                <a:ea typeface="Segoe UI" pitchFamily="34" charset="0"/>
                <a:cs typeface="Segoe UI" pitchFamily="34" charset="0"/>
              </a:rPr>
              <a:t> &gt; Collections</a:t>
            </a:r>
          </a:p>
        </p:txBody>
      </p:sp>
      <p:sp>
        <p:nvSpPr>
          <p:cNvPr id="5" name="Text Placeholder 3">
            <a:extLst>
              <a:ext uri="{FF2B5EF4-FFF2-40B4-BE49-F238E27FC236}">
                <a16:creationId xmlns:a16="http://schemas.microsoft.com/office/drawing/2014/main" id="{F0421099-892E-BD87-31A4-6EF09350A252}"/>
              </a:ext>
              <a:ext uri="{C183D7F6-B498-43B3-948B-1728B52AA6E4}">
                <adec:decorative xmlns:adec="http://schemas.microsoft.com/office/drawing/2017/decorative" val="1"/>
              </a:ext>
            </a:extLst>
          </p:cNvPr>
          <p:cNvSpPr txBox="1">
            <a:spLocks/>
          </p:cNvSpPr>
          <p:nvPr/>
        </p:nvSpPr>
        <p:spPr>
          <a:xfrm>
            <a:off x="426424" y="1756537"/>
            <a:ext cx="9968405" cy="4752539"/>
          </a:xfrm>
          <a:prstGeom prst="rect">
            <a:avLst/>
          </a:prstGeom>
        </p:spPr>
        <p:txBody>
          <a:bodyPr vert="horz" wrap="square" lIns="0" tIns="0" rIns="0" bIns="0" rtlCol="0">
            <a:noAutofit/>
          </a:bodyPr>
          <a:lstStyle>
            <a:lvl1pPr marL="0" marR="0" indent="0" algn="l" defTabSz="914192" rtl="0" eaLnBrk="1" fontAlgn="auto" latinLnBrk="0" hangingPunct="1">
              <a:lnSpc>
                <a:spcPct val="90000"/>
              </a:lnSpc>
              <a:spcBef>
                <a:spcPts val="0"/>
              </a:spcBef>
              <a:spcAft>
                <a:spcPts val="2549"/>
              </a:spcAft>
              <a:buClrTx/>
              <a:buSzPct val="90000"/>
              <a:buFont typeface="Wingdings" panose="05000000000000000000" pitchFamily="2" charset="2"/>
              <a:buNone/>
              <a:tabLst/>
              <a:defRPr sz="2400" b="0" i="0" kern="1200" spc="0" baseline="0">
                <a:solidFill>
                  <a:srgbClr val="000000"/>
                </a:solidFill>
                <a:latin typeface="+mn-lt"/>
                <a:ea typeface="+mn-ea"/>
                <a:cs typeface="+mn-cs"/>
              </a:defRPr>
            </a:lvl1pPr>
            <a:lvl2pPr marL="224054" marR="0" indent="0" algn="l" defTabSz="914192" rtl="0" eaLnBrk="1" fontAlgn="auto" latinLnBrk="0" hangingPunct="1">
              <a:lnSpc>
                <a:spcPct val="90000"/>
              </a:lnSpc>
              <a:spcBef>
                <a:spcPct val="20000"/>
              </a:spcBef>
              <a:spcAft>
                <a:spcPts val="0"/>
              </a:spcAft>
              <a:buClrTx/>
              <a:buSzPct val="90000"/>
              <a:buFont typeface="Wingdings" panose="05000000000000000000" pitchFamily="2" charset="2"/>
              <a:buNone/>
              <a:tabLst/>
              <a:defRPr sz="2400" kern="1200" spc="0" baseline="0">
                <a:solidFill>
                  <a:srgbClr val="000000"/>
                </a:solidFill>
                <a:latin typeface="+mn-lt"/>
                <a:ea typeface="+mn-ea"/>
                <a:cs typeface="+mn-cs"/>
              </a:defRPr>
            </a:lvl2pPr>
            <a:lvl3pPr marL="448107" marR="0" indent="0" algn="l" defTabSz="914192" rtl="0" eaLnBrk="1" fontAlgn="auto" latinLnBrk="0" hangingPunct="1">
              <a:lnSpc>
                <a:spcPct val="100000"/>
              </a:lnSpc>
              <a:spcBef>
                <a:spcPts val="0"/>
              </a:spcBef>
              <a:spcAft>
                <a:spcPts val="1200"/>
              </a:spcAft>
              <a:buClrTx/>
              <a:buSzPct val="90000"/>
              <a:buFont typeface="Wingdings" panose="05000000000000000000" pitchFamily="2" charset="2"/>
              <a:buNone/>
              <a:tabLst/>
              <a:defRPr sz="1800" kern="1200" spc="0" baseline="0">
                <a:solidFill>
                  <a:srgbClr val="000000"/>
                </a:solidFill>
                <a:latin typeface="+mj-lt"/>
                <a:ea typeface="+mn-ea"/>
                <a:cs typeface="+mn-cs"/>
              </a:defRPr>
            </a:lvl3pPr>
            <a:lvl4pPr marL="672161" marR="0" indent="0" algn="l" defTabSz="914192" rtl="0" eaLnBrk="1" fontAlgn="auto" latinLnBrk="0" hangingPunct="1">
              <a:lnSpc>
                <a:spcPct val="110000"/>
              </a:lnSpc>
              <a:spcBef>
                <a:spcPts val="0"/>
              </a:spcBef>
              <a:spcAft>
                <a:spcPts val="1200"/>
              </a:spcAft>
              <a:buClrTx/>
              <a:buSzPct val="90000"/>
              <a:buFont typeface="Wingdings" panose="05000000000000000000" pitchFamily="2" charset="2"/>
              <a:buNone/>
              <a:tabLst/>
              <a:defRPr sz="1600" kern="1200" spc="0" baseline="0">
                <a:solidFill>
                  <a:srgbClr val="000000"/>
                </a:solidFill>
                <a:latin typeface="+mn-lt"/>
                <a:ea typeface="+mn-ea"/>
                <a:cs typeface="+mn-cs"/>
              </a:defRPr>
            </a:lvl4pPr>
            <a:lvl5pPr marL="896214" marR="0" indent="0" algn="l" defTabSz="914192" rtl="0" eaLnBrk="1" fontAlgn="auto" latinLnBrk="0" hangingPunct="1">
              <a:lnSpc>
                <a:spcPct val="100000"/>
              </a:lnSpc>
              <a:spcBef>
                <a:spcPts val="0"/>
              </a:spcBef>
              <a:spcAft>
                <a:spcPts val="1200"/>
              </a:spcAft>
              <a:buClrTx/>
              <a:buSzPct val="90000"/>
              <a:buFont typeface="Wingdings" panose="05000000000000000000" pitchFamily="2" charset="2"/>
              <a:buNone/>
              <a:tabLst/>
              <a:defRPr sz="1200" kern="1200" spc="0" baseline="0">
                <a:solidFill>
                  <a:srgbClr val="000000"/>
                </a:solidFill>
                <a:latin typeface="+mn-lt"/>
                <a:ea typeface="+mn-ea"/>
                <a:cs typeface="+mn-cs"/>
              </a:defRPr>
            </a:lvl5pPr>
            <a:lvl6pPr marL="2514026"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123"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219"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5315"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marR="0" lvl="0" indent="0" algn="l" defTabSz="914192" rtl="0" eaLnBrk="1" fontAlgn="auto" latinLnBrk="0" hangingPunct="1">
              <a:lnSpc>
                <a:spcPct val="90000"/>
              </a:lnSpc>
              <a:spcBef>
                <a:spcPts val="0"/>
              </a:spcBef>
              <a:spcAft>
                <a:spcPts val="2549"/>
              </a:spcAft>
              <a:buClrTx/>
              <a:buSzPct val="90000"/>
              <a:buFont typeface="Wingdings" panose="05000000000000000000" pitchFamily="2" charset="2"/>
              <a:buNone/>
              <a:tabLst/>
              <a:defRPr/>
            </a:pPr>
            <a:endParaRPr kumimoji="0" lang="en-US" sz="1400" b="0" i="0" u="none" strike="noStrike" kern="1200" cap="none" spc="0" normalizeH="0" baseline="0" noProof="0">
              <a:ln>
                <a:noFill/>
              </a:ln>
              <a:solidFill>
                <a:srgbClr val="000000"/>
              </a:solidFill>
              <a:effectLst/>
              <a:uLnTx/>
              <a:uFillTx/>
              <a:latin typeface="Segoe UI"/>
              <a:ea typeface="+mn-ea"/>
              <a:cs typeface="+mn-cs"/>
            </a:endParaRPr>
          </a:p>
        </p:txBody>
      </p:sp>
      <p:sp>
        <p:nvSpPr>
          <p:cNvPr id="12" name="TextBox 11">
            <a:extLst>
              <a:ext uri="{FF2B5EF4-FFF2-40B4-BE49-F238E27FC236}">
                <a16:creationId xmlns:a16="http://schemas.microsoft.com/office/drawing/2014/main" id="{C0113E36-CC30-8C16-CE55-9265567A6146}"/>
              </a:ext>
            </a:extLst>
          </p:cNvPr>
          <p:cNvSpPr txBox="1"/>
          <p:nvPr/>
        </p:nvSpPr>
        <p:spPr>
          <a:xfrm>
            <a:off x="525320" y="1756537"/>
            <a:ext cx="11240256" cy="4154984"/>
          </a:xfrm>
          <a:prstGeom prst="rect">
            <a:avLst/>
          </a:prstGeom>
          <a:noFill/>
        </p:spPr>
        <p:txBody>
          <a:bodyPr wrap="square" lIns="0" tIns="0" rIns="0" bIns="0" rtlCol="0">
            <a:spAutoFit/>
          </a:bodyPr>
          <a:lstStyle/>
          <a:p>
            <a:pPr algn="l">
              <a:buFont typeface="Arial" panose="020B0604020202020204" pitchFamily="34" charset="0"/>
              <a:buChar char="•"/>
            </a:pPr>
            <a:r>
              <a:rPr lang="en-GB" b="1" i="0" dirty="0">
                <a:solidFill>
                  <a:srgbClr val="424242"/>
                </a:solidFill>
                <a:effectLst/>
              </a:rPr>
              <a:t>Segregation of Responsibilities:</a:t>
            </a:r>
            <a:r>
              <a:rPr lang="en-GB" b="0" i="0" dirty="0">
                <a:solidFill>
                  <a:srgbClr val="424242"/>
                </a:solidFill>
                <a:effectLst/>
              </a:rPr>
              <a:t> </a:t>
            </a:r>
          </a:p>
          <a:p>
            <a:pPr lvl="1">
              <a:buFont typeface="Arial" panose="020B0604020202020204" pitchFamily="34" charset="0"/>
              <a:buChar char="•"/>
            </a:pPr>
            <a:r>
              <a:rPr lang="en-GB" b="0" i="0" dirty="0">
                <a:solidFill>
                  <a:srgbClr val="424242"/>
                </a:solidFill>
                <a:effectLst/>
              </a:rPr>
              <a:t>Useful for organizations with subsidiaries or independent business units sharing a common Entra ID tenant.</a:t>
            </a:r>
          </a:p>
          <a:p>
            <a:pPr algn="l">
              <a:buFont typeface="Arial" panose="020B0604020202020204" pitchFamily="34" charset="0"/>
              <a:buChar char="•"/>
            </a:pPr>
            <a:r>
              <a:rPr lang="en-GB" b="1" i="0" dirty="0">
                <a:solidFill>
                  <a:srgbClr val="424242"/>
                </a:solidFill>
                <a:effectLst/>
              </a:rPr>
              <a:t>Organization:</a:t>
            </a:r>
            <a:r>
              <a:rPr lang="en-GB" b="0" i="0" dirty="0">
                <a:solidFill>
                  <a:srgbClr val="424242"/>
                </a:solidFill>
                <a:effectLst/>
              </a:rPr>
              <a:t> </a:t>
            </a:r>
          </a:p>
          <a:p>
            <a:pPr lvl="1">
              <a:buFont typeface="Arial" panose="020B0604020202020204" pitchFamily="34" charset="0"/>
              <a:buChar char="•"/>
            </a:pPr>
            <a:r>
              <a:rPr lang="en-GB" b="0" i="0" dirty="0">
                <a:solidFill>
                  <a:srgbClr val="424242"/>
                </a:solidFill>
                <a:effectLst/>
              </a:rPr>
              <a:t>Group resources like data sources, assets, scans, and security resources by business unit or region.</a:t>
            </a:r>
          </a:p>
          <a:p>
            <a:pPr algn="l">
              <a:buFont typeface="Arial" panose="020B0604020202020204" pitchFamily="34" charset="0"/>
              <a:buChar char="•"/>
            </a:pPr>
            <a:r>
              <a:rPr lang="en-GB" b="1" i="0" dirty="0">
                <a:solidFill>
                  <a:srgbClr val="424242"/>
                </a:solidFill>
                <a:effectLst/>
              </a:rPr>
              <a:t>Delegation:</a:t>
            </a:r>
            <a:r>
              <a:rPr lang="en-GB" b="0" i="0" dirty="0">
                <a:solidFill>
                  <a:srgbClr val="424242"/>
                </a:solidFill>
                <a:effectLst/>
              </a:rPr>
              <a:t> </a:t>
            </a:r>
          </a:p>
          <a:p>
            <a:pPr lvl="1">
              <a:buFont typeface="Arial" panose="020B0604020202020204" pitchFamily="34" charset="0"/>
              <a:buChar char="•"/>
            </a:pPr>
            <a:r>
              <a:rPr lang="en-GB" b="0" i="0" dirty="0">
                <a:solidFill>
                  <a:srgbClr val="424242"/>
                </a:solidFill>
                <a:effectLst/>
              </a:rPr>
              <a:t>Allow admins to delegate specific tasks within Microsoft Purview data governance to business units or suborganizations.</a:t>
            </a:r>
          </a:p>
          <a:p>
            <a:pPr algn="l">
              <a:buFont typeface="Arial" panose="020B0604020202020204" pitchFamily="34" charset="0"/>
              <a:buChar char="•"/>
            </a:pPr>
            <a:r>
              <a:rPr lang="en-GB" b="1" i="0" dirty="0">
                <a:solidFill>
                  <a:srgbClr val="424242"/>
                </a:solidFill>
                <a:effectLst/>
              </a:rPr>
              <a:t>Security:</a:t>
            </a:r>
            <a:r>
              <a:rPr lang="en-GB" b="0" i="0" dirty="0">
                <a:solidFill>
                  <a:srgbClr val="424242"/>
                </a:solidFill>
                <a:effectLst/>
              </a:rPr>
              <a:t> </a:t>
            </a:r>
          </a:p>
          <a:p>
            <a:pPr lvl="1">
              <a:buFont typeface="Arial" panose="020B0604020202020204" pitchFamily="34" charset="0"/>
              <a:buChar char="•"/>
            </a:pPr>
            <a:r>
              <a:rPr lang="en-GB" b="0" i="0" dirty="0">
                <a:solidFill>
                  <a:srgbClr val="424242"/>
                </a:solidFill>
                <a:effectLst/>
              </a:rPr>
              <a:t>Implement targeted security measures and control access by isolating objects within domains.</a:t>
            </a:r>
          </a:p>
          <a:p>
            <a:pPr algn="l">
              <a:buFont typeface="Arial" panose="020B0604020202020204" pitchFamily="34" charset="0"/>
              <a:buChar char="•"/>
            </a:pPr>
            <a:r>
              <a:rPr lang="en-GB" b="1" i="0" dirty="0">
                <a:solidFill>
                  <a:srgbClr val="424242"/>
                </a:solidFill>
                <a:effectLst/>
              </a:rPr>
              <a:t>Lifecycle Management:</a:t>
            </a:r>
            <a:r>
              <a:rPr lang="en-GB" b="0" i="0" dirty="0">
                <a:solidFill>
                  <a:srgbClr val="424242"/>
                </a:solidFill>
                <a:effectLst/>
              </a:rPr>
              <a:t> </a:t>
            </a:r>
          </a:p>
          <a:p>
            <a:pPr lvl="1">
              <a:buFont typeface="Arial" panose="020B0604020202020204" pitchFamily="34" charset="0"/>
              <a:buChar char="•"/>
            </a:pPr>
            <a:r>
              <a:rPr lang="en-GB" b="0" i="0" dirty="0">
                <a:solidFill>
                  <a:srgbClr val="424242"/>
                </a:solidFill>
                <a:effectLst/>
              </a:rPr>
              <a:t>Separate development, test, QA, preproduction, and production resources within the same tenant.</a:t>
            </a:r>
          </a:p>
          <a:p>
            <a:pPr algn="l">
              <a:buFont typeface="Arial" panose="020B0604020202020204" pitchFamily="34" charset="0"/>
              <a:buChar char="•"/>
            </a:pPr>
            <a:r>
              <a:rPr lang="en-GB" b="1" i="0" dirty="0">
                <a:solidFill>
                  <a:srgbClr val="424242"/>
                </a:solidFill>
                <a:effectLst/>
              </a:rPr>
              <a:t>Isolation of Resources:</a:t>
            </a:r>
            <a:r>
              <a:rPr lang="en-GB" b="0" i="0" dirty="0">
                <a:solidFill>
                  <a:srgbClr val="424242"/>
                </a:solidFill>
                <a:effectLst/>
              </a:rPr>
              <a:t> </a:t>
            </a:r>
          </a:p>
          <a:p>
            <a:pPr lvl="1">
              <a:buFont typeface="Arial" panose="020B0604020202020204" pitchFamily="34" charset="0"/>
              <a:buChar char="•"/>
            </a:pPr>
            <a:r>
              <a:rPr lang="en-GB" b="0" i="0" dirty="0">
                <a:solidFill>
                  <a:srgbClr val="424242"/>
                </a:solidFill>
                <a:effectLst/>
              </a:rPr>
              <a:t>Isolate resources due to regional, legal, or regulatory requirements.</a:t>
            </a:r>
          </a:p>
          <a:p>
            <a:pPr algn="l"/>
            <a:endParaRPr lang="en-GB" dirty="0"/>
          </a:p>
        </p:txBody>
      </p:sp>
    </p:spTree>
    <p:extLst>
      <p:ext uri="{BB962C8B-B14F-4D97-AF65-F5344CB8AC3E}">
        <p14:creationId xmlns:p14="http://schemas.microsoft.com/office/powerpoint/2010/main" val="321773260"/>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0BB8AA49-EE59-6CD7-ABC3-1E3E1562363B}"/>
            </a:ext>
          </a:extLst>
        </p:cNvPr>
        <p:cNvGrpSpPr/>
        <p:nvPr/>
      </p:nvGrpSpPr>
      <p:grpSpPr>
        <a:xfrm>
          <a:off x="0" y="0"/>
          <a:ext cx="0" cy="0"/>
          <a:chOff x="0" y="0"/>
          <a:chExt cx="0" cy="0"/>
        </a:xfrm>
      </p:grpSpPr>
      <p:sp>
        <p:nvSpPr>
          <p:cNvPr id="2" name="Title 2">
            <a:extLst>
              <a:ext uri="{FF2B5EF4-FFF2-40B4-BE49-F238E27FC236}">
                <a16:creationId xmlns:a16="http://schemas.microsoft.com/office/drawing/2014/main" id="{6299583C-7408-A269-9109-D7A5D896D6F4}"/>
              </a:ext>
              <a:ext uri="{C183D7F6-B498-43B3-948B-1728B52AA6E4}">
                <adec:decorative xmlns:adec="http://schemas.microsoft.com/office/drawing/2017/decorative" val="1"/>
              </a:ext>
            </a:extLst>
          </p:cNvPr>
          <p:cNvSpPr txBox="1">
            <a:spLocks/>
          </p:cNvSpPr>
          <p:nvPr/>
        </p:nvSpPr>
        <p:spPr>
          <a:xfrm>
            <a:off x="378300" y="348924"/>
            <a:ext cx="5555966" cy="758022"/>
          </a:xfrm>
          <a:prstGeom prst="rect">
            <a:avLst/>
          </a:prstGeom>
          <a:noFill/>
          <a:ln>
            <a:noFill/>
            <a:prstDash/>
          </a:ln>
          <a:effectLst/>
        </p:spPr>
        <p:txBody>
          <a:bodyPr rot="0" spcFirstLastPara="0" vertOverflow="overflow" horzOverflow="overflow" vert="horz" wrap="square" lIns="0" tIns="164592" rIns="0" bIns="0" numCol="1" spcCol="0" rtlCol="0" fromWordArt="0" anchor="t" anchorCtr="0" forceAA="0" compatLnSpc="1">
            <a:prstTxWarp prst="textNoShape">
              <a:avLst/>
            </a:prstTxWarp>
            <a:noAutofit/>
          </a:bodyPr>
          <a:lstStyle>
            <a:lvl1pPr algn="l" defTabSz="914192" rtl="0" eaLnBrk="1" latinLnBrk="0" hangingPunct="1">
              <a:lnSpc>
                <a:spcPct val="90000"/>
              </a:lnSpc>
              <a:spcBef>
                <a:spcPct val="0"/>
              </a:spcBef>
              <a:buNone/>
              <a:defRPr lang="en-US" sz="3400" b="0" kern="1200" cap="none" spc="-147" baseline="0">
                <a:ln w="3175">
                  <a:noFill/>
                </a:ln>
                <a:solidFill>
                  <a:schemeClr val="tx2"/>
                </a:solidFill>
                <a:effectLst/>
                <a:latin typeface="+mj-lt"/>
                <a:ea typeface="+mn-ea"/>
                <a:cs typeface="Segoe UI" pitchFamily="34" charset="0"/>
              </a:defRPr>
            </a:lvl1pPr>
          </a:lstStyle>
          <a:p>
            <a:pPr>
              <a:defRPr/>
            </a:pPr>
            <a:r>
              <a:rPr lang="en-GB" sz="2400" spc="-21">
                <a:gradFill>
                  <a:gsLst>
                    <a:gs pos="100000">
                      <a:srgbClr val="0078D4"/>
                    </a:gs>
                    <a:gs pos="0">
                      <a:srgbClr val="2A446F"/>
                    </a:gs>
                  </a:gsLst>
                  <a:lin ang="2700000" scaled="0"/>
                </a:gradFill>
                <a:latin typeface="Segoe UI" panose="020B0502040204020203" pitchFamily="34" charset="0"/>
              </a:rPr>
              <a:t>Collections</a:t>
            </a:r>
          </a:p>
        </p:txBody>
      </p:sp>
      <p:sp>
        <p:nvSpPr>
          <p:cNvPr id="3" name="Text Placeholder 3">
            <a:extLst>
              <a:ext uri="{FF2B5EF4-FFF2-40B4-BE49-F238E27FC236}">
                <a16:creationId xmlns:a16="http://schemas.microsoft.com/office/drawing/2014/main" id="{724F26C1-BA02-92E7-D21E-66E9C4593EB2}"/>
              </a:ext>
              <a:ext uri="{C183D7F6-B498-43B3-948B-1728B52AA6E4}">
                <adec:decorative xmlns:adec="http://schemas.microsoft.com/office/drawing/2017/decorative" val="1"/>
              </a:ext>
            </a:extLst>
          </p:cNvPr>
          <p:cNvSpPr txBox="1">
            <a:spLocks/>
          </p:cNvSpPr>
          <p:nvPr/>
        </p:nvSpPr>
        <p:spPr>
          <a:xfrm>
            <a:off x="378300" y="1026907"/>
            <a:ext cx="11765575" cy="465621"/>
          </a:xfrm>
          <a:prstGeom prst="rect">
            <a:avLst/>
          </a:prstGeom>
        </p:spPr>
        <p:txBody>
          <a:bodyPr vert="horz" wrap="square" lIns="0" tIns="0" rIns="0" bIns="0" rtlCol="0">
            <a:noAutofit/>
          </a:bodyPr>
          <a:lstStyle>
            <a:lvl1pPr marL="0" marR="0" indent="0" algn="l" defTabSz="914192" rtl="0" eaLnBrk="1" fontAlgn="auto" latinLnBrk="0" hangingPunct="1">
              <a:lnSpc>
                <a:spcPct val="90000"/>
              </a:lnSpc>
              <a:spcBef>
                <a:spcPts val="0"/>
              </a:spcBef>
              <a:spcAft>
                <a:spcPts val="2549"/>
              </a:spcAft>
              <a:buClrTx/>
              <a:buSzPct val="90000"/>
              <a:buFont typeface="Wingdings" panose="05000000000000000000" pitchFamily="2" charset="2"/>
              <a:buNone/>
              <a:tabLst/>
              <a:defRPr sz="2400" b="0" i="0" kern="1200" spc="0" baseline="0">
                <a:solidFill>
                  <a:srgbClr val="000000"/>
                </a:solidFill>
                <a:latin typeface="+mn-lt"/>
                <a:ea typeface="+mn-ea"/>
                <a:cs typeface="+mn-cs"/>
              </a:defRPr>
            </a:lvl1pPr>
            <a:lvl2pPr marL="224054" marR="0" indent="0" algn="l" defTabSz="914192" rtl="0" eaLnBrk="1" fontAlgn="auto" latinLnBrk="0" hangingPunct="1">
              <a:lnSpc>
                <a:spcPct val="90000"/>
              </a:lnSpc>
              <a:spcBef>
                <a:spcPct val="20000"/>
              </a:spcBef>
              <a:spcAft>
                <a:spcPts val="0"/>
              </a:spcAft>
              <a:buClrTx/>
              <a:buSzPct val="90000"/>
              <a:buFont typeface="Wingdings" panose="05000000000000000000" pitchFamily="2" charset="2"/>
              <a:buNone/>
              <a:tabLst/>
              <a:defRPr sz="2400" kern="1200" spc="0" baseline="0">
                <a:solidFill>
                  <a:srgbClr val="000000"/>
                </a:solidFill>
                <a:latin typeface="+mn-lt"/>
                <a:ea typeface="+mn-ea"/>
                <a:cs typeface="+mn-cs"/>
              </a:defRPr>
            </a:lvl2pPr>
            <a:lvl3pPr marL="448107" marR="0" indent="0" algn="l" defTabSz="914192" rtl="0" eaLnBrk="1" fontAlgn="auto" latinLnBrk="0" hangingPunct="1">
              <a:lnSpc>
                <a:spcPct val="100000"/>
              </a:lnSpc>
              <a:spcBef>
                <a:spcPts val="0"/>
              </a:spcBef>
              <a:spcAft>
                <a:spcPts val="1200"/>
              </a:spcAft>
              <a:buClrTx/>
              <a:buSzPct val="90000"/>
              <a:buFont typeface="Wingdings" panose="05000000000000000000" pitchFamily="2" charset="2"/>
              <a:buNone/>
              <a:tabLst/>
              <a:defRPr sz="1800" kern="1200" spc="0" baseline="0">
                <a:solidFill>
                  <a:srgbClr val="000000"/>
                </a:solidFill>
                <a:latin typeface="+mj-lt"/>
                <a:ea typeface="+mn-ea"/>
                <a:cs typeface="+mn-cs"/>
              </a:defRPr>
            </a:lvl3pPr>
            <a:lvl4pPr marL="672161" marR="0" indent="0" algn="l" defTabSz="914192" rtl="0" eaLnBrk="1" fontAlgn="auto" latinLnBrk="0" hangingPunct="1">
              <a:lnSpc>
                <a:spcPct val="110000"/>
              </a:lnSpc>
              <a:spcBef>
                <a:spcPts val="0"/>
              </a:spcBef>
              <a:spcAft>
                <a:spcPts val="1200"/>
              </a:spcAft>
              <a:buClrTx/>
              <a:buSzPct val="90000"/>
              <a:buFont typeface="Wingdings" panose="05000000000000000000" pitchFamily="2" charset="2"/>
              <a:buNone/>
              <a:tabLst/>
              <a:defRPr sz="1600" kern="1200" spc="0" baseline="0">
                <a:solidFill>
                  <a:srgbClr val="000000"/>
                </a:solidFill>
                <a:latin typeface="+mn-lt"/>
                <a:ea typeface="+mn-ea"/>
                <a:cs typeface="+mn-cs"/>
              </a:defRPr>
            </a:lvl4pPr>
            <a:lvl5pPr marL="896214" marR="0" indent="0" algn="l" defTabSz="914192" rtl="0" eaLnBrk="1" fontAlgn="auto" latinLnBrk="0" hangingPunct="1">
              <a:lnSpc>
                <a:spcPct val="100000"/>
              </a:lnSpc>
              <a:spcBef>
                <a:spcPts val="0"/>
              </a:spcBef>
              <a:spcAft>
                <a:spcPts val="1200"/>
              </a:spcAft>
              <a:buClrTx/>
              <a:buSzPct val="90000"/>
              <a:buFont typeface="Wingdings" panose="05000000000000000000" pitchFamily="2" charset="2"/>
              <a:buNone/>
              <a:tabLst/>
              <a:defRPr sz="1200" kern="1200" spc="0" baseline="0">
                <a:solidFill>
                  <a:srgbClr val="000000"/>
                </a:solidFill>
                <a:latin typeface="+mn-lt"/>
                <a:ea typeface="+mn-ea"/>
                <a:cs typeface="+mn-cs"/>
              </a:defRPr>
            </a:lvl5pPr>
            <a:lvl6pPr marL="2514026"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123"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219"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5315"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marR="0" lvl="0" indent="0" algn="l" defTabSz="914192" rtl="0" eaLnBrk="1" fontAlgn="auto" latinLnBrk="0" hangingPunct="1">
              <a:lnSpc>
                <a:spcPct val="90000"/>
              </a:lnSpc>
              <a:spcBef>
                <a:spcPts val="0"/>
              </a:spcBef>
              <a:spcAft>
                <a:spcPts val="2549"/>
              </a:spcAft>
              <a:buClrTx/>
              <a:buSzPct val="90000"/>
              <a:buFont typeface="Wingdings" panose="05000000000000000000" pitchFamily="2" charset="2"/>
              <a:buNone/>
              <a:tabLst/>
              <a:defRPr/>
            </a:pPr>
            <a:r>
              <a:rPr kumimoji="0" lang="en-US" sz="1600" b="0" i="0" u="none" strike="noStrike" kern="1200" cap="none" spc="0" normalizeH="0" baseline="0" noProof="0">
                <a:ln>
                  <a:noFill/>
                </a:ln>
                <a:solidFill>
                  <a:srgbClr val="171717"/>
                </a:solidFill>
                <a:effectLst/>
                <a:uLnTx/>
                <a:uFillTx/>
                <a:latin typeface="Segoe UI" panose="020B0502040204020203" pitchFamily="34" charset="0"/>
                <a:ea typeface="+mn-ea"/>
                <a:cs typeface="+mn-cs"/>
              </a:rPr>
              <a:t>Organize assets and sources based on your business’ requirements, and restrict access to them using Purview Collections</a:t>
            </a: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4" name="Rectangle 3">
            <a:extLst>
              <a:ext uri="{FF2B5EF4-FFF2-40B4-BE49-F238E27FC236}">
                <a16:creationId xmlns:a16="http://schemas.microsoft.com/office/drawing/2014/main" id="{7EDE914B-CD3E-E371-D237-09A4571540E4}"/>
              </a:ext>
              <a:ext uri="{C183D7F6-B498-43B3-948B-1728B52AA6E4}">
                <adec:decorative xmlns:adec="http://schemas.microsoft.com/office/drawing/2017/decorative" val="1"/>
              </a:ext>
            </a:extLst>
          </p:cNvPr>
          <p:cNvSpPr/>
          <p:nvPr/>
        </p:nvSpPr>
        <p:spPr bwMode="auto">
          <a:xfrm>
            <a:off x="-1" y="0"/>
            <a:ext cx="12191999" cy="286527"/>
          </a:xfrm>
          <a:prstGeom prst="rect">
            <a:avLst/>
          </a:prstGeom>
          <a:solidFill>
            <a:srgbClr val="3C3C41">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82855" tIns="146284" rIns="182855" bIns="146284" numCol="1" spcCol="0" rtlCol="0" fromWordArt="0" anchor="ctr" anchorCtr="0" forceAA="0" compatLnSpc="1">
            <a:prstTxWarp prst="textNoShape">
              <a:avLst/>
            </a:prstTxWarp>
            <a:noAutofit/>
          </a:bodyPr>
          <a:lstStyle/>
          <a:p>
            <a:pPr marL="0" marR="0" lvl="0" indent="0" algn="l" defTabSz="932365" rtl="0" eaLnBrk="1" fontAlgn="base" latinLnBrk="0" hangingPunct="1">
              <a:lnSpc>
                <a:spcPct val="90000"/>
              </a:lnSpc>
              <a:spcBef>
                <a:spcPct val="0"/>
              </a:spcBef>
              <a:spcAft>
                <a:spcPct val="0"/>
              </a:spcAft>
              <a:buClrTx/>
              <a:buSzTx/>
              <a:buFontTx/>
              <a:buNone/>
              <a:tabLst/>
              <a:defRPr/>
            </a:pPr>
            <a:r>
              <a:rPr kumimoji="0" lang="en-US" sz="1000" b="0" i="0" u="none" strike="noStrike" kern="0" cap="none" spc="0" normalizeH="0" baseline="0" noProof="0">
                <a:ln>
                  <a:noFill/>
                </a:ln>
                <a:gradFill>
                  <a:gsLst>
                    <a:gs pos="0">
                      <a:srgbClr val="FFFFFF"/>
                    </a:gs>
                    <a:gs pos="100000">
                      <a:srgbClr val="FFFFFF"/>
                    </a:gs>
                  </a:gsLst>
                  <a:lin ang="5400000" scaled="0"/>
                </a:gradFill>
                <a:effectLst/>
                <a:uLnTx/>
                <a:uFillTx/>
                <a:latin typeface="Segoe UI Semibold"/>
                <a:ea typeface="Segoe UI" pitchFamily="34" charset="0"/>
                <a:cs typeface="Segoe UI" pitchFamily="34" charset="0"/>
              </a:rPr>
              <a:t>Microsoft Purview&gt; </a:t>
            </a:r>
            <a:r>
              <a:rPr kumimoji="0" lang="en-US" sz="1000" b="0" i="0" u="none" strike="noStrike" kern="0" cap="none" spc="0" normalizeH="0" baseline="0" noProof="0" err="1">
                <a:ln>
                  <a:noFill/>
                </a:ln>
                <a:gradFill>
                  <a:gsLst>
                    <a:gs pos="0">
                      <a:srgbClr val="FFFFFF"/>
                    </a:gs>
                    <a:gs pos="100000">
                      <a:srgbClr val="FFFFFF"/>
                    </a:gs>
                  </a:gsLst>
                  <a:lin ang="5400000" scaled="0"/>
                </a:gradFill>
                <a:effectLst/>
                <a:uLnTx/>
                <a:uFillTx/>
                <a:latin typeface="Segoe UI Semibold"/>
                <a:ea typeface="Segoe UI" pitchFamily="34" charset="0"/>
                <a:cs typeface="Segoe UI" pitchFamily="34" charset="0"/>
              </a:rPr>
              <a:t>DataMap</a:t>
            </a:r>
            <a:r>
              <a:rPr kumimoji="0" lang="en-US" sz="1000" b="0" i="0" u="none" strike="noStrike" kern="0" cap="none" spc="0" normalizeH="0" baseline="0" noProof="0">
                <a:ln>
                  <a:noFill/>
                </a:ln>
                <a:gradFill>
                  <a:gsLst>
                    <a:gs pos="0">
                      <a:srgbClr val="FFFFFF"/>
                    </a:gs>
                    <a:gs pos="100000">
                      <a:srgbClr val="FFFFFF"/>
                    </a:gs>
                  </a:gsLst>
                  <a:lin ang="5400000" scaled="0"/>
                </a:gradFill>
                <a:effectLst/>
                <a:uLnTx/>
                <a:uFillTx/>
                <a:latin typeface="Segoe UI Semibold"/>
                <a:ea typeface="Segoe UI" pitchFamily="34" charset="0"/>
                <a:cs typeface="Segoe UI" pitchFamily="34" charset="0"/>
              </a:rPr>
              <a:t> &gt; Collections</a:t>
            </a:r>
          </a:p>
        </p:txBody>
      </p:sp>
      <p:sp>
        <p:nvSpPr>
          <p:cNvPr id="5" name="Text Placeholder 3">
            <a:extLst>
              <a:ext uri="{FF2B5EF4-FFF2-40B4-BE49-F238E27FC236}">
                <a16:creationId xmlns:a16="http://schemas.microsoft.com/office/drawing/2014/main" id="{2D635FE9-186C-7A17-870F-16FD8DCF032D}"/>
              </a:ext>
              <a:ext uri="{C183D7F6-B498-43B3-948B-1728B52AA6E4}">
                <adec:decorative xmlns:adec="http://schemas.microsoft.com/office/drawing/2017/decorative" val="1"/>
              </a:ext>
            </a:extLst>
          </p:cNvPr>
          <p:cNvSpPr txBox="1">
            <a:spLocks/>
          </p:cNvSpPr>
          <p:nvPr/>
        </p:nvSpPr>
        <p:spPr>
          <a:xfrm>
            <a:off x="426425" y="1756537"/>
            <a:ext cx="3476014" cy="465621"/>
          </a:xfrm>
          <a:prstGeom prst="rect">
            <a:avLst/>
          </a:prstGeom>
        </p:spPr>
        <p:txBody>
          <a:bodyPr vert="horz" wrap="square" lIns="0" tIns="0" rIns="0" bIns="0" rtlCol="0">
            <a:noAutofit/>
          </a:bodyPr>
          <a:lstStyle>
            <a:lvl1pPr marL="0" marR="0" indent="0" algn="l" defTabSz="914192" rtl="0" eaLnBrk="1" fontAlgn="auto" latinLnBrk="0" hangingPunct="1">
              <a:lnSpc>
                <a:spcPct val="90000"/>
              </a:lnSpc>
              <a:spcBef>
                <a:spcPts val="0"/>
              </a:spcBef>
              <a:spcAft>
                <a:spcPts val="2549"/>
              </a:spcAft>
              <a:buClrTx/>
              <a:buSzPct val="90000"/>
              <a:buFont typeface="Wingdings" panose="05000000000000000000" pitchFamily="2" charset="2"/>
              <a:buNone/>
              <a:tabLst/>
              <a:defRPr sz="2400" b="0" i="0" kern="1200" spc="0" baseline="0">
                <a:solidFill>
                  <a:srgbClr val="000000"/>
                </a:solidFill>
                <a:latin typeface="+mn-lt"/>
                <a:ea typeface="+mn-ea"/>
                <a:cs typeface="+mn-cs"/>
              </a:defRPr>
            </a:lvl1pPr>
            <a:lvl2pPr marL="224054" marR="0" indent="0" algn="l" defTabSz="914192" rtl="0" eaLnBrk="1" fontAlgn="auto" latinLnBrk="0" hangingPunct="1">
              <a:lnSpc>
                <a:spcPct val="90000"/>
              </a:lnSpc>
              <a:spcBef>
                <a:spcPct val="20000"/>
              </a:spcBef>
              <a:spcAft>
                <a:spcPts val="0"/>
              </a:spcAft>
              <a:buClrTx/>
              <a:buSzPct val="90000"/>
              <a:buFont typeface="Wingdings" panose="05000000000000000000" pitchFamily="2" charset="2"/>
              <a:buNone/>
              <a:tabLst/>
              <a:defRPr sz="2400" kern="1200" spc="0" baseline="0">
                <a:solidFill>
                  <a:srgbClr val="000000"/>
                </a:solidFill>
                <a:latin typeface="+mn-lt"/>
                <a:ea typeface="+mn-ea"/>
                <a:cs typeface="+mn-cs"/>
              </a:defRPr>
            </a:lvl2pPr>
            <a:lvl3pPr marL="448107" marR="0" indent="0" algn="l" defTabSz="914192" rtl="0" eaLnBrk="1" fontAlgn="auto" latinLnBrk="0" hangingPunct="1">
              <a:lnSpc>
                <a:spcPct val="100000"/>
              </a:lnSpc>
              <a:spcBef>
                <a:spcPts val="0"/>
              </a:spcBef>
              <a:spcAft>
                <a:spcPts val="1200"/>
              </a:spcAft>
              <a:buClrTx/>
              <a:buSzPct val="90000"/>
              <a:buFont typeface="Wingdings" panose="05000000000000000000" pitchFamily="2" charset="2"/>
              <a:buNone/>
              <a:tabLst/>
              <a:defRPr sz="1800" kern="1200" spc="0" baseline="0">
                <a:solidFill>
                  <a:srgbClr val="000000"/>
                </a:solidFill>
                <a:latin typeface="+mj-lt"/>
                <a:ea typeface="+mn-ea"/>
                <a:cs typeface="+mn-cs"/>
              </a:defRPr>
            </a:lvl3pPr>
            <a:lvl4pPr marL="672161" marR="0" indent="0" algn="l" defTabSz="914192" rtl="0" eaLnBrk="1" fontAlgn="auto" latinLnBrk="0" hangingPunct="1">
              <a:lnSpc>
                <a:spcPct val="110000"/>
              </a:lnSpc>
              <a:spcBef>
                <a:spcPts val="0"/>
              </a:spcBef>
              <a:spcAft>
                <a:spcPts val="1200"/>
              </a:spcAft>
              <a:buClrTx/>
              <a:buSzPct val="90000"/>
              <a:buFont typeface="Wingdings" panose="05000000000000000000" pitchFamily="2" charset="2"/>
              <a:buNone/>
              <a:tabLst/>
              <a:defRPr sz="1600" kern="1200" spc="0" baseline="0">
                <a:solidFill>
                  <a:srgbClr val="000000"/>
                </a:solidFill>
                <a:latin typeface="+mn-lt"/>
                <a:ea typeface="+mn-ea"/>
                <a:cs typeface="+mn-cs"/>
              </a:defRPr>
            </a:lvl4pPr>
            <a:lvl5pPr marL="896214" marR="0" indent="0" algn="l" defTabSz="914192" rtl="0" eaLnBrk="1" fontAlgn="auto" latinLnBrk="0" hangingPunct="1">
              <a:lnSpc>
                <a:spcPct val="100000"/>
              </a:lnSpc>
              <a:spcBef>
                <a:spcPts val="0"/>
              </a:spcBef>
              <a:spcAft>
                <a:spcPts val="1200"/>
              </a:spcAft>
              <a:buClrTx/>
              <a:buSzPct val="90000"/>
              <a:buFont typeface="Wingdings" panose="05000000000000000000" pitchFamily="2" charset="2"/>
              <a:buNone/>
              <a:tabLst/>
              <a:defRPr sz="1200" kern="1200" spc="0" baseline="0">
                <a:solidFill>
                  <a:srgbClr val="000000"/>
                </a:solidFill>
                <a:latin typeface="+mn-lt"/>
                <a:ea typeface="+mn-ea"/>
                <a:cs typeface="+mn-cs"/>
              </a:defRPr>
            </a:lvl5pPr>
            <a:lvl6pPr marL="2514026"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123"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219"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5315"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marR="0" lvl="0" indent="0" algn="l" defTabSz="914192" rtl="0" eaLnBrk="1" fontAlgn="auto" latinLnBrk="0" hangingPunct="1">
              <a:lnSpc>
                <a:spcPct val="90000"/>
              </a:lnSpc>
              <a:spcBef>
                <a:spcPts val="0"/>
              </a:spcBef>
              <a:spcAft>
                <a:spcPts val="2549"/>
              </a:spcAft>
              <a:buClrTx/>
              <a:buSzPct val="90000"/>
              <a:buFont typeface="Wingdings" panose="05000000000000000000" pitchFamily="2" charset="2"/>
              <a:buNone/>
              <a:tabLst/>
              <a:defRPr/>
            </a:pPr>
            <a:r>
              <a:rPr kumimoji="0" lang="en-US" sz="1800" b="0" i="0" u="none" strike="noStrike" kern="1200" cap="none" spc="0" normalizeH="0" baseline="0" noProof="0">
                <a:ln>
                  <a:noFill/>
                </a:ln>
                <a:solidFill>
                  <a:srgbClr val="0078D4"/>
                </a:solidFill>
                <a:effectLst/>
                <a:uLnTx/>
                <a:uFillTx/>
                <a:ea typeface="+mn-ea"/>
                <a:cs typeface="+mn-cs"/>
              </a:rPr>
              <a:t>Benefits</a:t>
            </a:r>
            <a:endParaRPr kumimoji="0" lang="en-US" sz="1800" b="0" i="0" u="none" strike="noStrike" kern="1200" cap="none" spc="0" normalizeH="0" baseline="0" noProof="0">
              <a:ln>
                <a:noFill/>
              </a:ln>
              <a:solidFill>
                <a:srgbClr val="000000"/>
              </a:solidFill>
              <a:effectLst/>
              <a:uLnTx/>
              <a:uFillTx/>
              <a:ea typeface="+mn-ea"/>
              <a:cs typeface="+mn-cs"/>
            </a:endParaRPr>
          </a:p>
          <a:p>
            <a:pPr marL="285750" marR="0" lvl="0" indent="-285750" algn="l" defTabSz="914192" rtl="0" eaLnBrk="1" fontAlgn="auto" latinLnBrk="0" hangingPunct="1">
              <a:lnSpc>
                <a:spcPct val="90000"/>
              </a:lnSpc>
              <a:spcBef>
                <a:spcPts val="0"/>
              </a:spcBef>
              <a:spcAft>
                <a:spcPts val="0"/>
              </a:spcAft>
              <a:buClrTx/>
              <a:buSzPct val="90000"/>
              <a:buFont typeface="Arial" panose="020B0604020202020204" pitchFamily="34" charset="0"/>
              <a:buChar char="•"/>
              <a:tabLst/>
              <a:defRPr/>
            </a:pPr>
            <a:r>
              <a:rPr kumimoji="0" lang="en-US" sz="1600" b="0" i="0" u="none" strike="noStrike" kern="1200" cap="none" spc="0" normalizeH="0" baseline="0" noProof="0">
                <a:ln>
                  <a:noFill/>
                </a:ln>
                <a:solidFill>
                  <a:srgbClr val="000000"/>
                </a:solidFill>
                <a:effectLst/>
                <a:uLnTx/>
                <a:uFillTx/>
                <a:latin typeface="Segoe UI"/>
                <a:ea typeface="+mn-ea"/>
                <a:cs typeface="+mn-cs"/>
              </a:rPr>
              <a:t>A collection is a tool Microsoft Purview uses to group assets, sources, and other artifacts into a hierarchy</a:t>
            </a:r>
          </a:p>
          <a:p>
            <a:pPr marL="285750" marR="0" lvl="0" indent="-285750" algn="l" defTabSz="914192" rtl="0" eaLnBrk="1" fontAlgn="auto" latinLnBrk="0" hangingPunct="1">
              <a:lnSpc>
                <a:spcPct val="90000"/>
              </a:lnSpc>
              <a:spcBef>
                <a:spcPts val="0"/>
              </a:spcBef>
              <a:spcAft>
                <a:spcPts val="0"/>
              </a:spcAft>
              <a:buClrTx/>
              <a:buSzPct val="90000"/>
              <a:buFont typeface="Arial" panose="020B0604020202020204" pitchFamily="34" charset="0"/>
              <a:buChar char="•"/>
              <a:tabLst/>
              <a:defRPr/>
            </a:pPr>
            <a:endParaRPr kumimoji="0" lang="en-US" sz="1600" b="0" i="0" u="none" strike="noStrike" kern="1200" cap="none" spc="0" normalizeH="0" baseline="0" noProof="0">
              <a:ln>
                <a:noFill/>
              </a:ln>
              <a:solidFill>
                <a:srgbClr val="000000"/>
              </a:solidFill>
              <a:effectLst/>
              <a:uLnTx/>
              <a:uFillTx/>
              <a:latin typeface="Segoe UI"/>
              <a:ea typeface="+mn-ea"/>
              <a:cs typeface="+mn-cs"/>
            </a:endParaRPr>
          </a:p>
          <a:p>
            <a:pPr marL="285750" marR="0" lvl="0" indent="-285750" algn="l" defTabSz="914192" rtl="0" eaLnBrk="1" fontAlgn="auto" latinLnBrk="0" hangingPunct="1">
              <a:lnSpc>
                <a:spcPct val="90000"/>
              </a:lnSpc>
              <a:spcBef>
                <a:spcPts val="0"/>
              </a:spcBef>
              <a:spcAft>
                <a:spcPts val="0"/>
              </a:spcAft>
              <a:buClrTx/>
              <a:buSzPct val="90000"/>
              <a:buFont typeface="Arial" panose="020B0604020202020204" pitchFamily="34" charset="0"/>
              <a:buChar char="•"/>
              <a:tabLst/>
              <a:defRPr/>
            </a:pPr>
            <a:r>
              <a:rPr kumimoji="0" lang="en-US" sz="1600" b="0" i="0" u="none" strike="noStrike" kern="1200" cap="none" spc="0" normalizeH="0" baseline="0" noProof="0">
                <a:ln>
                  <a:noFill/>
                </a:ln>
                <a:solidFill>
                  <a:srgbClr val="000000"/>
                </a:solidFill>
                <a:effectLst/>
                <a:uLnTx/>
                <a:uFillTx/>
                <a:latin typeface="Segoe UI"/>
                <a:ea typeface="+mn-ea"/>
                <a:cs typeface="+mn-cs"/>
              </a:rPr>
              <a:t>Provide fine-grained access control</a:t>
            </a:r>
          </a:p>
          <a:p>
            <a:pPr marL="0" marR="0" lvl="0" indent="0" algn="l" defTabSz="914192" rtl="0" eaLnBrk="1" fontAlgn="auto" latinLnBrk="0" hangingPunct="1">
              <a:lnSpc>
                <a:spcPct val="90000"/>
              </a:lnSpc>
              <a:spcBef>
                <a:spcPts val="0"/>
              </a:spcBef>
              <a:spcAft>
                <a:spcPts val="0"/>
              </a:spcAft>
              <a:buClrTx/>
              <a:buSzPct val="90000"/>
              <a:buFont typeface="Wingdings" panose="05000000000000000000" pitchFamily="2" charset="2"/>
              <a:buNone/>
              <a:tabLst/>
              <a:defRPr/>
            </a:pPr>
            <a:endParaRPr kumimoji="0" lang="en-US" sz="1600" b="0" i="0" u="none" strike="noStrike" kern="1200" cap="none" spc="0" normalizeH="0" baseline="0" noProof="0">
              <a:ln>
                <a:noFill/>
              </a:ln>
              <a:solidFill>
                <a:srgbClr val="000000"/>
              </a:solidFill>
              <a:effectLst/>
              <a:uLnTx/>
              <a:uFillTx/>
              <a:latin typeface="Segoe UI"/>
              <a:ea typeface="+mn-ea"/>
              <a:cs typeface="+mn-cs"/>
            </a:endParaRPr>
          </a:p>
          <a:p>
            <a:pPr marL="285750" marR="0" lvl="0" indent="-285750" algn="l" defTabSz="914192" rtl="0" eaLnBrk="1" fontAlgn="auto" latinLnBrk="0" hangingPunct="1">
              <a:lnSpc>
                <a:spcPct val="90000"/>
              </a:lnSpc>
              <a:spcBef>
                <a:spcPts val="0"/>
              </a:spcBef>
              <a:spcAft>
                <a:spcPts val="0"/>
              </a:spcAft>
              <a:buClrTx/>
              <a:buSzPct val="90000"/>
              <a:buFont typeface="Arial" panose="020B0604020202020204" pitchFamily="34" charset="0"/>
              <a:buChar char="•"/>
              <a:tabLst/>
              <a:defRPr/>
            </a:pPr>
            <a:r>
              <a:rPr kumimoji="0" lang="en-US" sz="1600" b="0" i="0" u="none" strike="noStrike" kern="1200" cap="none" spc="0" normalizeH="0" baseline="0" noProof="0">
                <a:ln>
                  <a:noFill/>
                </a:ln>
                <a:solidFill>
                  <a:srgbClr val="000000"/>
                </a:solidFill>
                <a:effectLst/>
                <a:uLnTx/>
                <a:uFillTx/>
                <a:latin typeface="Segoe UI"/>
                <a:ea typeface="+mn-ea"/>
                <a:cs typeface="+mn-cs"/>
              </a:rPr>
              <a:t>Discover assets by collection</a:t>
            </a:r>
          </a:p>
          <a:p>
            <a:pPr marL="0" marR="0" lvl="0" indent="0" algn="l" defTabSz="914192" rtl="0" eaLnBrk="1" fontAlgn="auto" latinLnBrk="0" hangingPunct="1">
              <a:lnSpc>
                <a:spcPct val="90000"/>
              </a:lnSpc>
              <a:spcBef>
                <a:spcPts val="0"/>
              </a:spcBef>
              <a:spcAft>
                <a:spcPts val="0"/>
              </a:spcAft>
              <a:buClrTx/>
              <a:buSzPct val="90000"/>
              <a:buFont typeface="Wingdings" panose="05000000000000000000" pitchFamily="2" charset="2"/>
              <a:buNone/>
              <a:tabLst/>
              <a:defRPr/>
            </a:pPr>
            <a:br>
              <a:rPr kumimoji="0" lang="en-US" sz="1400" b="0" i="0" u="none" strike="noStrike" kern="1200" cap="none" spc="0" normalizeH="0" baseline="0" noProof="0">
                <a:ln>
                  <a:noFill/>
                </a:ln>
                <a:solidFill>
                  <a:srgbClr val="000000"/>
                </a:solidFill>
                <a:effectLst/>
                <a:uLnTx/>
                <a:uFillTx/>
                <a:latin typeface="Segoe UI"/>
                <a:ea typeface="+mn-ea"/>
                <a:cs typeface="+mn-cs"/>
              </a:rPr>
            </a:br>
            <a:endParaRPr kumimoji="0" lang="en-US" sz="1400" b="0" i="0" u="none" strike="noStrike" kern="1200" cap="none" spc="0" normalizeH="0" baseline="0" noProof="0">
              <a:ln>
                <a:noFill/>
              </a:ln>
              <a:solidFill>
                <a:srgbClr val="000000"/>
              </a:solidFill>
              <a:effectLst/>
              <a:uLnTx/>
              <a:uFillTx/>
              <a:latin typeface="Segoe UI"/>
              <a:ea typeface="+mn-ea"/>
              <a:cs typeface="+mn-cs"/>
            </a:endParaRPr>
          </a:p>
        </p:txBody>
      </p:sp>
      <p:pic>
        <p:nvPicPr>
          <p:cNvPr id="10" name="Picture 9">
            <a:extLst>
              <a:ext uri="{FF2B5EF4-FFF2-40B4-BE49-F238E27FC236}">
                <a16:creationId xmlns:a16="http://schemas.microsoft.com/office/drawing/2014/main" id="{6656B76B-B94D-992F-BE1B-0BB239DA4B2C}"/>
              </a:ext>
            </a:extLst>
          </p:cNvPr>
          <p:cNvPicPr>
            <a:picLocks noChangeAspect="1"/>
          </p:cNvPicPr>
          <p:nvPr/>
        </p:nvPicPr>
        <p:blipFill>
          <a:blip r:embed="rId2"/>
          <a:stretch>
            <a:fillRect/>
          </a:stretch>
        </p:blipFill>
        <p:spPr>
          <a:xfrm>
            <a:off x="6032672" y="1492528"/>
            <a:ext cx="4513781" cy="5087126"/>
          </a:xfrm>
          <a:prstGeom prst="rect">
            <a:avLst/>
          </a:prstGeom>
        </p:spPr>
      </p:pic>
      <p:sp>
        <p:nvSpPr>
          <p:cNvPr id="7" name="Rectangle 6">
            <a:extLst>
              <a:ext uri="{FF2B5EF4-FFF2-40B4-BE49-F238E27FC236}">
                <a16:creationId xmlns:a16="http://schemas.microsoft.com/office/drawing/2014/main" id="{A11B3C05-6DF2-CD14-2098-3D8B2918D7CD}"/>
              </a:ext>
              <a:ext uri="{C183D7F6-B498-43B3-948B-1728B52AA6E4}">
                <adec:decorative xmlns:adec="http://schemas.microsoft.com/office/drawing/2017/decorative" val="1"/>
              </a:ext>
            </a:extLst>
          </p:cNvPr>
          <p:cNvSpPr/>
          <p:nvPr/>
        </p:nvSpPr>
        <p:spPr>
          <a:xfrm>
            <a:off x="6032671" y="2207143"/>
            <a:ext cx="4513781" cy="422816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52616867"/>
      </p:ext>
    </p:extLst>
  </p:cSld>
  <p:clrMapOvr>
    <a:masterClrMapping/>
  </p:clrMapOvr>
  <p:transition>
    <p:fad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otalTime>0</TotalTime>
  <Words>3701</Words>
  <Application>Microsoft Office PowerPoint</Application>
  <PresentationFormat>Widescreen</PresentationFormat>
  <Paragraphs>386</Paragraphs>
  <Slides>24</Slides>
  <Notes>9</Notes>
  <HiddenSlides>5</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24</vt:i4>
      </vt:variant>
    </vt:vector>
  </HeadingPairs>
  <TitlesOfParts>
    <vt:vector size="39" baseType="lpstr">
      <vt:lpstr>-apple-system</vt:lpstr>
      <vt:lpstr>Aptos</vt:lpstr>
      <vt:lpstr>Aptos Display</vt:lpstr>
      <vt:lpstr>Arial</vt:lpstr>
      <vt:lpstr>Avenir Light</vt:lpstr>
      <vt:lpstr>Calibri</vt:lpstr>
      <vt:lpstr>Segoe Sans Display</vt:lpstr>
      <vt:lpstr>Segoe Sans Display Semibold</vt:lpstr>
      <vt:lpstr>Segoe Sans Small Semilight</vt:lpstr>
      <vt:lpstr>Segoe Sans Text</vt:lpstr>
      <vt:lpstr>Segoe UI</vt:lpstr>
      <vt:lpstr>Segoe UI Semibold</vt:lpstr>
      <vt:lpstr>var(--fontFamilyBase)</vt:lpstr>
      <vt:lpstr>Wingdings</vt:lpstr>
      <vt:lpstr>Office Theme</vt:lpstr>
      <vt:lpstr>PowerPoint Presentation</vt:lpstr>
      <vt:lpstr>PowerPoint Presentation</vt:lpstr>
      <vt:lpstr>Purview Data Map – Structure, Domains &amp; Collections</vt:lpstr>
      <vt:lpstr>Purview Data Map Structure</vt:lpstr>
      <vt:lpstr>Purview Data Map Structure</vt:lpstr>
      <vt:lpstr>Purview Data Map Structure</vt:lpstr>
      <vt:lpstr>PowerPoint Presentation</vt:lpstr>
      <vt:lpstr>PowerPoint Presentation</vt:lpstr>
      <vt:lpstr>PowerPoint Presentation</vt:lpstr>
      <vt:lpstr>PowerPoint Presentation</vt:lpstr>
      <vt:lpstr>PowerPoint Presentation</vt:lpstr>
      <vt:lpstr>PowerPoint Presentation</vt:lpstr>
      <vt:lpstr>Data Map Permissions</vt:lpstr>
      <vt:lpstr>PowerPoint Presentation</vt:lpstr>
      <vt:lpstr>PowerPoint Presentation</vt:lpstr>
      <vt:lpstr>PowerPoint Presentation</vt:lpstr>
      <vt:lpstr>PowerPoint Presentation</vt:lpstr>
      <vt:lpstr>PowerPoint Presentation</vt:lpstr>
      <vt:lpstr>Understanding Sensitivity Labels</vt:lpstr>
      <vt:lpstr>Understanding Data Lineage</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Edinson Medina</dc:creator>
  <cp:lastModifiedBy>Edinson Medina</cp:lastModifiedBy>
  <cp:revision>1</cp:revision>
  <dcterms:created xsi:type="dcterms:W3CDTF">2025-05-15T08:14:08Z</dcterms:created>
  <dcterms:modified xsi:type="dcterms:W3CDTF">2025-05-15T08:14:32Z</dcterms:modified>
</cp:coreProperties>
</file>