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56" r:id="rId5"/>
    <p:sldId id="258" r:id="rId6"/>
    <p:sldId id="274" r:id="rId7"/>
    <p:sldId id="276" r:id="rId8"/>
    <p:sldId id="277" r:id="rId9"/>
    <p:sldId id="26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16D9F66E-5EB9-4882-86FB-DCBF35E3C3E4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94645" autoAdjust="0"/>
  </p:normalViewPr>
  <p:slideViewPr>
    <p:cSldViewPr snapToGrid="0">
      <p:cViewPr varScale="1">
        <p:scale>
          <a:sx n="90" d="100"/>
          <a:sy n="90" d="100"/>
        </p:scale>
        <p:origin x="398" y="67"/>
      </p:cViewPr>
      <p:guideLst/>
    </p:cSldViewPr>
  </p:slideViewPr>
  <p:outlineViewPr>
    <p:cViewPr>
      <p:scale>
        <a:sx n="33" d="100"/>
        <a:sy n="33" d="100"/>
      </p:scale>
      <p:origin x="0" y="-7421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58" d="100"/>
          <a:sy n="58" d="100"/>
        </p:scale>
        <p:origin x="2386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18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2B61F67-4219-82BD-D357-355AA7591CB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4FE2BF-AD88-9811-C6DD-79DABAC5595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4DDA53-17BB-4810-91A8-94FE944ADC38}" type="datetimeFigureOut">
              <a:rPr lang="en-US" smtClean="0"/>
              <a:t>2/12/2025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8F7338-476F-59A1-B752-865882DA123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9C2ED2-F5D9-8398-9B1F-9E1D760B074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8BCF56-022D-4E84-9600-36794E4DE26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5058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F08D30-F807-4561-A81E-6E077448AA00}" type="datetimeFigureOut">
              <a:rPr lang="en-US" smtClean="0"/>
              <a:t>2/12/2025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82C05A-7A07-4286-AA18-B883C0AF9A3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1896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82C05A-7A07-4286-AA18-B883C0AF9A3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5076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82C05A-7A07-4286-AA18-B883C0AF9A3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5289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82C05A-7A07-4286-AA18-B883C0AF9A3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8963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82C05A-7A07-4286-AA18-B883C0AF9A3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3720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82C05A-7A07-4286-AA18-B883C0AF9A3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9950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82C05A-7A07-4286-AA18-B883C0AF9A3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817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2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2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3.svg"/><Relationship Id="rId9" Type="http://schemas.openxmlformats.org/officeDocument/2006/relationships/image" Target="../media/image10.png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3.svg"/><Relationship Id="rId9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27CAC6E-6513-EFEF-80DD-DC09D9C4B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151132" y="1"/>
            <a:ext cx="4040868" cy="2484203"/>
          </a:xfrm>
          <a:custGeom>
            <a:avLst/>
            <a:gdLst>
              <a:gd name="connsiteX0" fmla="*/ 1639501 w 4040868"/>
              <a:gd name="connsiteY0" fmla="*/ 0 h 2484203"/>
              <a:gd name="connsiteX1" fmla="*/ 1927972 w 4040868"/>
              <a:gd name="connsiteY1" fmla="*/ 0 h 2484203"/>
              <a:gd name="connsiteX2" fmla="*/ 1936047 w 4040868"/>
              <a:gd name="connsiteY2" fmla="*/ 69832 h 2484203"/>
              <a:gd name="connsiteX3" fmla="*/ 1871145 w 4040868"/>
              <a:gd name="connsiteY3" fmla="*/ 561938 h 2484203"/>
              <a:gd name="connsiteX4" fmla="*/ 1876589 w 4040868"/>
              <a:gd name="connsiteY4" fmla="*/ 1144624 h 2484203"/>
              <a:gd name="connsiteX5" fmla="*/ 2418931 w 4040868"/>
              <a:gd name="connsiteY5" fmla="*/ 931295 h 2484203"/>
              <a:gd name="connsiteX6" fmla="*/ 3278854 w 4040868"/>
              <a:gd name="connsiteY6" fmla="*/ 718297 h 2484203"/>
              <a:gd name="connsiteX7" fmla="*/ 3403625 w 4040868"/>
              <a:gd name="connsiteY7" fmla="*/ 1595367 h 2484203"/>
              <a:gd name="connsiteX8" fmla="*/ 3409135 w 4040868"/>
              <a:gd name="connsiteY8" fmla="*/ 2178165 h 2484203"/>
              <a:gd name="connsiteX9" fmla="*/ 3951362 w 4040868"/>
              <a:gd name="connsiteY9" fmla="*/ 1964825 h 2484203"/>
              <a:gd name="connsiteX10" fmla="*/ 4040868 w 4040868"/>
              <a:gd name="connsiteY10" fmla="*/ 1907085 h 2484203"/>
              <a:gd name="connsiteX11" fmla="*/ 4040868 w 4040868"/>
              <a:gd name="connsiteY11" fmla="*/ 2245468 h 2484203"/>
              <a:gd name="connsiteX12" fmla="*/ 3897247 w 4040868"/>
              <a:gd name="connsiteY12" fmla="*/ 2338115 h 2484203"/>
              <a:gd name="connsiteX13" fmla="*/ 3250168 w 4040868"/>
              <a:gd name="connsiteY13" fmla="*/ 2413957 h 2484203"/>
              <a:gd name="connsiteX14" fmla="*/ 3125358 w 4040868"/>
              <a:gd name="connsiteY14" fmla="*/ 1536797 h 2484203"/>
              <a:gd name="connsiteX15" fmla="*/ 3119853 w 4040868"/>
              <a:gd name="connsiteY15" fmla="*/ 954065 h 2484203"/>
              <a:gd name="connsiteX16" fmla="*/ 2577517 w 4040868"/>
              <a:gd name="connsiteY16" fmla="*/ 1167400 h 2484203"/>
              <a:gd name="connsiteX17" fmla="*/ 1717591 w 4040868"/>
              <a:gd name="connsiteY17" fmla="*/ 1380395 h 2484203"/>
              <a:gd name="connsiteX18" fmla="*/ 1592853 w 4040868"/>
              <a:gd name="connsiteY18" fmla="*/ 503348 h 2484203"/>
              <a:gd name="connsiteX19" fmla="*/ 1642974 w 4040868"/>
              <a:gd name="connsiteY19" fmla="*/ 8510 h 2484203"/>
              <a:gd name="connsiteX20" fmla="*/ 0 w 4040868"/>
              <a:gd name="connsiteY20" fmla="*/ 0 h 2484203"/>
              <a:gd name="connsiteX21" fmla="*/ 285293 w 4040868"/>
              <a:gd name="connsiteY21" fmla="*/ 0 h 2484203"/>
              <a:gd name="connsiteX22" fmla="*/ 288683 w 4040868"/>
              <a:gd name="connsiteY22" fmla="*/ 23305 h 2484203"/>
              <a:gd name="connsiteX23" fmla="*/ 344260 w 4040868"/>
              <a:gd name="connsiteY23" fmla="*/ 111230 h 2484203"/>
              <a:gd name="connsiteX24" fmla="*/ 728339 w 4040868"/>
              <a:gd name="connsiteY24" fmla="*/ 1794 h 2484203"/>
              <a:gd name="connsiteX25" fmla="*/ 731070 w 4040868"/>
              <a:gd name="connsiteY25" fmla="*/ 0 h 2484203"/>
              <a:gd name="connsiteX26" fmla="*/ 1253365 w 4040868"/>
              <a:gd name="connsiteY26" fmla="*/ 0 h 2484203"/>
              <a:gd name="connsiteX27" fmla="*/ 1203261 w 4040868"/>
              <a:gd name="connsiteY27" fmla="*/ 30014 h 2484203"/>
              <a:gd name="connsiteX28" fmla="*/ 1045098 w 4040868"/>
              <a:gd name="connsiteY28" fmla="*/ 133945 h 2484203"/>
              <a:gd name="connsiteX29" fmla="*/ 185259 w 4040868"/>
              <a:gd name="connsiteY29" fmla="*/ 346999 h 2484203"/>
              <a:gd name="connsiteX30" fmla="*/ 8682 w 4040868"/>
              <a:gd name="connsiteY30" fmla="*/ 75030 h 2484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4040868" h="2484203">
                <a:moveTo>
                  <a:pt x="1639501" y="0"/>
                </a:moveTo>
                <a:lnTo>
                  <a:pt x="1927972" y="0"/>
                </a:lnTo>
                <a:lnTo>
                  <a:pt x="1936047" y="69832"/>
                </a:lnTo>
                <a:cubicBezTo>
                  <a:pt x="1941935" y="225592"/>
                  <a:pt x="1905398" y="399199"/>
                  <a:pt x="1871145" y="561938"/>
                </a:cubicBezTo>
                <a:cubicBezTo>
                  <a:pt x="1818675" y="811204"/>
                  <a:pt x="1764412" y="1068972"/>
                  <a:pt x="1876589" y="1144624"/>
                </a:cubicBezTo>
                <a:cubicBezTo>
                  <a:pt x="1988767" y="1220276"/>
                  <a:pt x="2207469" y="1073404"/>
                  <a:pt x="2418931" y="931295"/>
                </a:cubicBezTo>
                <a:cubicBezTo>
                  <a:pt x="2695019" y="745819"/>
                  <a:pt x="3007951" y="535602"/>
                  <a:pt x="3278854" y="718297"/>
                </a:cubicBezTo>
                <a:cubicBezTo>
                  <a:pt x="3549759" y="900994"/>
                  <a:pt x="3472126" y="1269896"/>
                  <a:pt x="3403625" y="1595367"/>
                </a:cubicBezTo>
                <a:cubicBezTo>
                  <a:pt x="3351132" y="1844684"/>
                  <a:pt x="3296911" y="2102481"/>
                  <a:pt x="3409135" y="2178165"/>
                </a:cubicBezTo>
                <a:cubicBezTo>
                  <a:pt x="3521360" y="2253848"/>
                  <a:pt x="3739918" y="2106880"/>
                  <a:pt x="3951362" y="1964825"/>
                </a:cubicBezTo>
                <a:lnTo>
                  <a:pt x="4040868" y="1907085"/>
                </a:lnTo>
                <a:lnTo>
                  <a:pt x="4040868" y="2245468"/>
                </a:lnTo>
                <a:lnTo>
                  <a:pt x="3897247" y="2338115"/>
                </a:lnTo>
                <a:cubicBezTo>
                  <a:pt x="3680078" y="2466935"/>
                  <a:pt x="3453297" y="2550946"/>
                  <a:pt x="3250168" y="2413957"/>
                </a:cubicBezTo>
                <a:cubicBezTo>
                  <a:pt x="2979295" y="2231282"/>
                  <a:pt x="3056854" y="1862273"/>
                  <a:pt x="3125358" y="1536797"/>
                </a:cubicBezTo>
                <a:cubicBezTo>
                  <a:pt x="3177820" y="1287528"/>
                  <a:pt x="3232077" y="1029749"/>
                  <a:pt x="3119853" y="954065"/>
                </a:cubicBezTo>
                <a:cubicBezTo>
                  <a:pt x="3007628" y="878381"/>
                  <a:pt x="2788984" y="1025298"/>
                  <a:pt x="2577517" y="1167400"/>
                </a:cubicBezTo>
                <a:cubicBezTo>
                  <a:pt x="2301431" y="1352887"/>
                  <a:pt x="1988500" y="1563095"/>
                  <a:pt x="1717591" y="1380395"/>
                </a:cubicBezTo>
                <a:cubicBezTo>
                  <a:pt x="1446683" y="1197696"/>
                  <a:pt x="1524354" y="828830"/>
                  <a:pt x="1592853" y="503348"/>
                </a:cubicBezTo>
                <a:cubicBezTo>
                  <a:pt x="1632232" y="316369"/>
                  <a:pt x="1672597" y="124625"/>
                  <a:pt x="1642974" y="8510"/>
                </a:cubicBezTo>
                <a:close/>
                <a:moveTo>
                  <a:pt x="0" y="0"/>
                </a:moveTo>
                <a:lnTo>
                  <a:pt x="285293" y="0"/>
                </a:lnTo>
                <a:lnTo>
                  <a:pt x="288683" y="23305"/>
                </a:lnTo>
                <a:cubicBezTo>
                  <a:pt x="298556" y="62009"/>
                  <a:pt x="316206" y="92310"/>
                  <a:pt x="344260" y="111230"/>
                </a:cubicBezTo>
                <a:cubicBezTo>
                  <a:pt x="428424" y="167989"/>
                  <a:pt x="572407" y="99511"/>
                  <a:pt x="728339" y="1794"/>
                </a:cubicBezTo>
                <a:lnTo>
                  <a:pt x="731070" y="0"/>
                </a:lnTo>
                <a:lnTo>
                  <a:pt x="1253365" y="0"/>
                </a:lnTo>
                <a:lnTo>
                  <a:pt x="1203261" y="30014"/>
                </a:lnTo>
                <a:cubicBezTo>
                  <a:pt x="1151276" y="62590"/>
                  <a:pt x="1097964" y="98419"/>
                  <a:pt x="1045098" y="133945"/>
                </a:cubicBezTo>
                <a:cubicBezTo>
                  <a:pt x="769005" y="319427"/>
                  <a:pt x="456124" y="529669"/>
                  <a:pt x="185259" y="346999"/>
                </a:cubicBezTo>
                <a:cubicBezTo>
                  <a:pt x="83685" y="278498"/>
                  <a:pt x="31110" y="183804"/>
                  <a:pt x="8682" y="7503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50000"/>
            </a:schemeClr>
          </a:solidFill>
          <a:ln w="15939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39D0D1EA-36A7-6453-1FD4-3D8EDB9E3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0898"/>
          <a:stretch/>
        </p:blipFill>
        <p:spPr>
          <a:xfrm>
            <a:off x="0" y="2536372"/>
            <a:ext cx="2197076" cy="3717471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956C6AF7-C52F-0661-9756-4ACF5F53D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698171" y="691024"/>
            <a:ext cx="8795658" cy="5475954"/>
            <a:chOff x="1698171" y="691024"/>
            <a:chExt cx="8795658" cy="5475954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28E9A7E9-8102-96E8-3AFE-500CB362A1DC}"/>
                </a:ext>
              </a:extLst>
            </p:cNvPr>
            <p:cNvGrpSpPr/>
            <p:nvPr userDrawn="1"/>
          </p:nvGrpSpPr>
          <p:grpSpPr>
            <a:xfrm>
              <a:off x="1698171" y="691024"/>
              <a:ext cx="8795658" cy="5475954"/>
              <a:chOff x="1466850" y="380320"/>
              <a:chExt cx="9258300" cy="5763985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53ECDAF-8D46-3B38-8636-403A9D6E1AE5}"/>
                  </a:ext>
                </a:extLst>
              </p:cNvPr>
              <p:cNvSpPr/>
              <p:nvPr userDrawn="1"/>
            </p:nvSpPr>
            <p:spPr>
              <a:xfrm>
                <a:off x="1466850" y="875620"/>
                <a:ext cx="9258300" cy="5268685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F9042C5-541D-EACD-1550-73F521EE58CE}"/>
                  </a:ext>
                </a:extLst>
              </p:cNvPr>
              <p:cNvSpPr/>
              <p:nvPr userDrawn="1"/>
            </p:nvSpPr>
            <p:spPr>
              <a:xfrm>
                <a:off x="1466850" y="380320"/>
                <a:ext cx="9258300" cy="495301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C316982B-45E5-11C7-13E9-FFB7118F3739}"/>
                </a:ext>
              </a:extLst>
            </p:cNvPr>
            <p:cNvGrpSpPr/>
            <p:nvPr userDrawn="1"/>
          </p:nvGrpSpPr>
          <p:grpSpPr>
            <a:xfrm>
              <a:off x="1839686" y="815293"/>
              <a:ext cx="810985" cy="212272"/>
              <a:chOff x="1883229" y="800099"/>
              <a:chExt cx="810985" cy="212272"/>
            </a:xfrm>
          </p:grpSpPr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BAEAE856-A4AE-737F-5F25-C2D45CCF9350}"/>
                  </a:ext>
                </a:extLst>
              </p:cNvPr>
              <p:cNvSpPr/>
              <p:nvPr userDrawn="1"/>
            </p:nvSpPr>
            <p:spPr>
              <a:xfrm>
                <a:off x="1883229" y="800100"/>
                <a:ext cx="212271" cy="212271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1869E9B6-7A5C-6135-A347-B48DCD6D4E3A}"/>
                  </a:ext>
                </a:extLst>
              </p:cNvPr>
              <p:cNvSpPr/>
              <p:nvPr userDrawn="1"/>
            </p:nvSpPr>
            <p:spPr>
              <a:xfrm>
                <a:off x="2182586" y="800100"/>
                <a:ext cx="212271" cy="212271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04D07301-3180-6D7F-A1D1-2011E615007D}"/>
                  </a:ext>
                </a:extLst>
              </p:cNvPr>
              <p:cNvSpPr/>
              <p:nvPr userDrawn="1"/>
            </p:nvSpPr>
            <p:spPr>
              <a:xfrm>
                <a:off x="2481943" y="800099"/>
                <a:ext cx="212271" cy="212271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839686" y="1209643"/>
            <a:ext cx="8508273" cy="4968000"/>
          </a:xfrm>
        </p:spPr>
        <p:txBody>
          <a:bodyPr anchor="ctr">
            <a:noAutofit/>
          </a:bodyPr>
          <a:lstStyle>
            <a:lvl1pPr algn="ctr">
              <a:defRPr sz="72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734992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B8722D0A-E5E5-85E8-8A98-85D9705FC4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80999" y="380999"/>
            <a:ext cx="11430000" cy="1643137"/>
            <a:chOff x="1698170" y="691024"/>
            <a:chExt cx="11430000" cy="1643137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B6302B80-DDF6-B2B7-6559-5B19EDC98763}"/>
                </a:ext>
              </a:extLst>
            </p:cNvPr>
            <p:cNvGrpSpPr/>
            <p:nvPr userDrawn="1"/>
          </p:nvGrpSpPr>
          <p:grpSpPr>
            <a:xfrm>
              <a:off x="1698170" y="691024"/>
              <a:ext cx="11430000" cy="1643137"/>
              <a:chOff x="1466849" y="380320"/>
              <a:chExt cx="12031205" cy="1729565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81CCE774-3C05-A473-EC2B-CC0477DD95B7}"/>
                  </a:ext>
                </a:extLst>
              </p:cNvPr>
              <p:cNvSpPr/>
              <p:nvPr userDrawn="1"/>
            </p:nvSpPr>
            <p:spPr>
              <a:xfrm>
                <a:off x="1466849" y="875621"/>
                <a:ext cx="12031204" cy="1234264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F2119DFF-8596-5767-9E16-1F5D2A0890B0}"/>
                  </a:ext>
                </a:extLst>
              </p:cNvPr>
              <p:cNvSpPr/>
              <p:nvPr userDrawn="1"/>
            </p:nvSpPr>
            <p:spPr>
              <a:xfrm>
                <a:off x="1466849" y="380320"/>
                <a:ext cx="12031205" cy="495301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66202FE4-E23F-5D9F-6685-2591771D5E07}"/>
                </a:ext>
              </a:extLst>
            </p:cNvPr>
            <p:cNvGrpSpPr/>
            <p:nvPr userDrawn="1"/>
          </p:nvGrpSpPr>
          <p:grpSpPr>
            <a:xfrm>
              <a:off x="1839686" y="815293"/>
              <a:ext cx="810985" cy="212272"/>
              <a:chOff x="1883229" y="800099"/>
              <a:chExt cx="810985" cy="212272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F1CC1965-068E-9CDB-3C77-0B37519DC63E}"/>
                  </a:ext>
                </a:extLst>
              </p:cNvPr>
              <p:cNvSpPr/>
              <p:nvPr userDrawn="1"/>
            </p:nvSpPr>
            <p:spPr>
              <a:xfrm>
                <a:off x="1883229" y="800100"/>
                <a:ext cx="212271" cy="212271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75490BAC-795F-B586-F7A7-4DFB64162F77}"/>
                  </a:ext>
                </a:extLst>
              </p:cNvPr>
              <p:cNvSpPr/>
              <p:nvPr userDrawn="1"/>
            </p:nvSpPr>
            <p:spPr>
              <a:xfrm>
                <a:off x="2182586" y="800100"/>
                <a:ext cx="212271" cy="212271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F93C3DAB-2ED3-29C3-4C46-70C1FE5C77D0}"/>
                  </a:ext>
                </a:extLst>
              </p:cNvPr>
              <p:cNvSpPr/>
              <p:nvPr userDrawn="1"/>
            </p:nvSpPr>
            <p:spPr>
              <a:xfrm>
                <a:off x="2481943" y="800099"/>
                <a:ext cx="212271" cy="212271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23D7900-A764-0B16-7BED-F9EBD836AC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80999" y="2252872"/>
            <a:ext cx="11429999" cy="3635330"/>
            <a:chOff x="1698170" y="691024"/>
            <a:chExt cx="11429999" cy="3635330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C0DAD512-E415-2CBA-7F91-C6B058A5ADBD}"/>
                </a:ext>
              </a:extLst>
            </p:cNvPr>
            <p:cNvGrpSpPr/>
            <p:nvPr userDrawn="1"/>
          </p:nvGrpSpPr>
          <p:grpSpPr>
            <a:xfrm>
              <a:off x="1698170" y="691024"/>
              <a:ext cx="11429999" cy="3635330"/>
              <a:chOff x="1466849" y="380320"/>
              <a:chExt cx="12031203" cy="3826546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921D068B-EDAE-2B09-0C52-3807110CD594}"/>
                  </a:ext>
                </a:extLst>
              </p:cNvPr>
              <p:cNvSpPr/>
              <p:nvPr userDrawn="1"/>
            </p:nvSpPr>
            <p:spPr>
              <a:xfrm>
                <a:off x="1466850" y="875621"/>
                <a:ext cx="12031202" cy="3331245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6825F6B8-7F31-9F6F-6F40-4446D62B0C09}"/>
                  </a:ext>
                </a:extLst>
              </p:cNvPr>
              <p:cNvSpPr/>
              <p:nvPr userDrawn="1"/>
            </p:nvSpPr>
            <p:spPr>
              <a:xfrm>
                <a:off x="1466849" y="380320"/>
                <a:ext cx="12031202" cy="495301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7110B156-7097-18AF-109C-9129C1D27D5C}"/>
                </a:ext>
              </a:extLst>
            </p:cNvPr>
            <p:cNvGrpSpPr/>
            <p:nvPr userDrawn="1"/>
          </p:nvGrpSpPr>
          <p:grpSpPr>
            <a:xfrm>
              <a:off x="1839686" y="815293"/>
              <a:ext cx="810985" cy="212272"/>
              <a:chOff x="1883229" y="800099"/>
              <a:chExt cx="810985" cy="212272"/>
            </a:xfrm>
          </p:grpSpPr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868629EE-2788-3490-B87C-FE2A00069885}"/>
                  </a:ext>
                </a:extLst>
              </p:cNvPr>
              <p:cNvSpPr/>
              <p:nvPr userDrawn="1"/>
            </p:nvSpPr>
            <p:spPr>
              <a:xfrm>
                <a:off x="1883229" y="800100"/>
                <a:ext cx="212271" cy="212271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BD13927A-0814-22EA-70B1-CD822828F18E}"/>
                  </a:ext>
                </a:extLst>
              </p:cNvPr>
              <p:cNvSpPr/>
              <p:nvPr userDrawn="1"/>
            </p:nvSpPr>
            <p:spPr>
              <a:xfrm>
                <a:off x="2182586" y="800100"/>
                <a:ext cx="212271" cy="212271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7BEDD65C-96D1-E6E2-62CE-14973E1DB1B4}"/>
                  </a:ext>
                </a:extLst>
              </p:cNvPr>
              <p:cNvSpPr/>
              <p:nvPr userDrawn="1"/>
            </p:nvSpPr>
            <p:spPr>
              <a:xfrm>
                <a:off x="2481943" y="800099"/>
                <a:ext cx="212271" cy="212271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DD7FB8EE-5B3A-2DFB-6FDF-44E5B3D9393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1350" y="990005"/>
            <a:ext cx="10907016" cy="922516"/>
          </a:xfrm>
        </p:spPr>
        <p:txBody>
          <a:bodyPr tIns="182880"/>
          <a:lstStyle>
            <a:lvl1pPr algn="l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F06A0-63CE-4272-B90E-4F20296BFBE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34786" y="3059961"/>
            <a:ext cx="3961039" cy="2467383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6539386C-EDE8-05CD-6687-DDB57EB0D55D}"/>
              </a:ext>
            </a:extLst>
          </p:cNvPr>
          <p:cNvSpPr>
            <a:spLocks noGrp="1"/>
          </p:cNvSpPr>
          <p:nvPr>
            <p:ph type="tbl" sz="quarter" idx="10" hasCustomPrompt="1"/>
          </p:nvPr>
        </p:nvSpPr>
        <p:spPr>
          <a:xfrm>
            <a:off x="5048250" y="3059960"/>
            <a:ext cx="6500116" cy="2467383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dirty="0"/>
              <a:t>Click to add table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E150A47-3CDE-6A2F-544A-5F98134DFA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226629"/>
            <a:ext cx="12192000" cy="631371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0829F0F-DBDF-07B3-7893-FA37927FB3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226629"/>
            <a:ext cx="1219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48B8345A-1B48-25C5-67AE-D78987BEF1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11833" y="6226628"/>
            <a:ext cx="1560304" cy="631372"/>
          </a:xfrm>
          <a:prstGeom prst="rect">
            <a:avLst/>
          </a:prstGeom>
        </p:spPr>
        <p:txBody>
          <a:bodyPr vert="horz" lIns="91440" tIns="91440" rIns="91440" bIns="45720" rtlCol="0" anchor="ctr"/>
          <a:lstStyle>
            <a:lvl1pPr algn="ctr">
              <a:defRPr sz="1800">
                <a:solidFill>
                  <a:schemeClr val="tx1"/>
                </a:solidFill>
                <a:latin typeface="+mj-lt"/>
              </a:defRPr>
            </a:lvl1pPr>
          </a:lstStyle>
          <a:p>
            <a:fld id="{72B8B865-6043-45BC-B48D-1676CB43D17A}" type="datetime1">
              <a:rPr lang="en-US" smtClean="0"/>
              <a:pPr/>
              <a:t>2/12/2025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938A89FC-B8CA-14B7-D2D8-E768D99D86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42011" y="6405154"/>
            <a:ext cx="274320" cy="274320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3FF78B34-411F-1CA2-E7AE-72EE59FB91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9168948" y="6405154"/>
            <a:ext cx="274320" cy="274320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3F0324D9-6571-4E22-7F05-EB7C4C252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3558" t="13558" r="13558" b="13558"/>
          <a:stretch/>
        </p:blipFill>
        <p:spPr>
          <a:xfrm>
            <a:off x="8795884" y="6405154"/>
            <a:ext cx="274320" cy="274320"/>
          </a:xfrm>
          <a:prstGeom prst="rect">
            <a:avLst/>
          </a:prstGeom>
        </p:spPr>
      </p:pic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F5AD4638-F38E-56C0-D181-3C9488FAF1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72137" y="6226628"/>
            <a:ext cx="630748" cy="631372"/>
          </a:xfrm>
          <a:prstGeom prst="rect">
            <a:avLst/>
          </a:prstGeom>
        </p:spPr>
        <p:txBody>
          <a:bodyPr vert="horz" lIns="91440" tIns="91440" rIns="91440" bIns="45720" rtlCol="0" anchor="ctr"/>
          <a:lstStyle>
            <a:lvl1pPr algn="ctr">
              <a:defRPr lang="en-US" sz="1800" smtClean="0">
                <a:solidFill>
                  <a:schemeClr val="tx1"/>
                </a:solidFill>
                <a:latin typeface="+mj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E8BB575-A42F-625D-F8C0-71BACF904A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1001" y="6352731"/>
            <a:ext cx="1306286" cy="397329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800" b="1" dirty="0">
                <a:solidFill>
                  <a:schemeClr val="tx1"/>
                </a:solidFill>
                <a:latin typeface="+mn-lt"/>
              </a:rPr>
              <a:t>START</a:t>
            </a:r>
            <a:endParaRPr lang="en-US" b="1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46543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F2D7010-7DD7-3796-25B0-887F020FD7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36550" y="327025"/>
            <a:ext cx="11518900" cy="5561466"/>
          </a:xfrm>
          <a:prstGeom prst="roundRect">
            <a:avLst>
              <a:gd name="adj" fmla="val 1928"/>
            </a:avLst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FE720C36-0F8D-D8C0-9900-9ABBBFF543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50494" y="1933575"/>
            <a:ext cx="3421255" cy="3661683"/>
          </a:xfrm>
          <a:prstGeom prst="roundRect">
            <a:avLst>
              <a:gd name="adj" fmla="val 9932"/>
            </a:avLst>
          </a:prstGeom>
          <a:solidFill>
            <a:schemeClr val="accent2">
              <a:alpha val="2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6CA4DA47-F1FE-347F-D205-7E5F76A503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71976" y="1933575"/>
            <a:ext cx="7174103" cy="3661683"/>
          </a:xfrm>
          <a:prstGeom prst="roundRect">
            <a:avLst>
              <a:gd name="adj" fmla="val 9932"/>
            </a:avLst>
          </a:prstGeom>
          <a:solidFill>
            <a:schemeClr val="accent6">
              <a:alpha val="2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038E9543-72F0-3B98-EBDB-95F36BA54F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1350" y="576292"/>
            <a:ext cx="10907016" cy="922516"/>
          </a:xfrm>
        </p:spPr>
        <p:txBody>
          <a:bodyPr tIns="182880"/>
          <a:lstStyle>
            <a:lvl1pPr algn="l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EEF67B58-AA53-B48D-DD97-72B3116B22D2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821945" y="2343150"/>
            <a:ext cx="3062967" cy="2990850"/>
          </a:xfrm>
        </p:spPr>
        <p:txBody>
          <a:bodyPr/>
          <a:lstStyle>
            <a:lvl1pPr marL="285750" indent="-285750">
              <a:lnSpc>
                <a:spcPts val="1900"/>
              </a:lnSpc>
              <a:buFont typeface="Arial" panose="020B0604020202020204" pitchFamily="34" charset="0"/>
              <a:buChar char="•"/>
              <a:defRPr sz="1800"/>
            </a:lvl1pPr>
            <a:lvl2pPr marL="742950" indent="-285750">
              <a:lnSpc>
                <a:spcPts val="1900"/>
              </a:lnSpc>
              <a:buFont typeface="Arial" panose="020B0604020202020204" pitchFamily="34" charset="0"/>
              <a:buChar char="•"/>
              <a:defRPr sz="1800"/>
            </a:lvl2pPr>
            <a:lvl3pPr marL="1200150" indent="-285750">
              <a:lnSpc>
                <a:spcPts val="1900"/>
              </a:lnSpc>
              <a:buFont typeface="Arial" panose="020B0604020202020204" pitchFamily="34" charset="0"/>
              <a:buChar char="•"/>
              <a:defRPr sz="1800"/>
            </a:lvl3pPr>
            <a:lvl4pPr marL="1657350" indent="-285750">
              <a:lnSpc>
                <a:spcPts val="1900"/>
              </a:lnSpc>
              <a:buFont typeface="Arial" panose="020B0604020202020204" pitchFamily="34" charset="0"/>
              <a:buChar char="•"/>
              <a:defRPr sz="1800"/>
            </a:lvl4pPr>
            <a:lvl5pPr marL="2114550" indent="-285750">
              <a:lnSpc>
                <a:spcPts val="1900"/>
              </a:lnSpc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69ADF-8CD9-4E77-BB8D-70D8824C5A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619626" y="2343150"/>
            <a:ext cx="6626226" cy="2994868"/>
          </a:xfrm>
        </p:spPr>
        <p:txBody>
          <a:bodyPr/>
          <a:lstStyle>
            <a:lvl1pPr marL="0" indent="0">
              <a:lnSpc>
                <a:spcPts val="1900"/>
              </a:lnSpc>
              <a:buNone/>
              <a:defRPr sz="1800"/>
            </a:lvl1pPr>
            <a:lvl2pPr>
              <a:lnSpc>
                <a:spcPts val="1900"/>
              </a:lnSpc>
              <a:defRPr sz="1800"/>
            </a:lvl2pPr>
            <a:lvl3pPr>
              <a:lnSpc>
                <a:spcPts val="1900"/>
              </a:lnSpc>
              <a:defRPr sz="1800"/>
            </a:lvl3pPr>
            <a:lvl4pPr>
              <a:lnSpc>
                <a:spcPts val="1900"/>
              </a:lnSpc>
              <a:defRPr sz="1800"/>
            </a:lvl4pPr>
            <a:lvl5pPr>
              <a:lnSpc>
                <a:spcPts val="19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0299C66-96F4-78D6-A62C-38668D590A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226629"/>
            <a:ext cx="12192000" cy="631371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C2A6D20-3BBC-4875-E1DD-C75389BF26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226629"/>
            <a:ext cx="1219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0375AD72-FEF2-7BD7-B33E-DE98FDD651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11833" y="6226628"/>
            <a:ext cx="1560304" cy="631372"/>
          </a:xfrm>
          <a:prstGeom prst="rect">
            <a:avLst/>
          </a:prstGeom>
        </p:spPr>
        <p:txBody>
          <a:bodyPr vert="horz" lIns="91440" tIns="91440" rIns="91440" bIns="45720" rtlCol="0" anchor="ctr"/>
          <a:lstStyle>
            <a:lvl1pPr algn="ctr">
              <a:defRPr sz="1800">
                <a:solidFill>
                  <a:schemeClr val="tx1"/>
                </a:solidFill>
                <a:latin typeface="+mj-lt"/>
              </a:defRPr>
            </a:lvl1pPr>
          </a:lstStyle>
          <a:p>
            <a:fld id="{72B8B865-6043-45BC-B48D-1676CB43D17A}" type="datetime1">
              <a:rPr lang="en-US" smtClean="0"/>
              <a:pPr/>
              <a:t>2/12/2025</a:t>
            </a:fld>
            <a:endParaRPr lang="en-US" dirty="0"/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45C69E5E-6C22-57DA-0C62-9C6B320322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42011" y="6405154"/>
            <a:ext cx="274320" cy="274320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34542827-11B9-15CF-AB8E-86115BEF9F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9168948" y="6405154"/>
            <a:ext cx="274320" cy="274320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BEF1536F-20D9-1950-220E-4E6B881E9E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3558" t="13558" r="13558" b="13558"/>
          <a:stretch/>
        </p:blipFill>
        <p:spPr>
          <a:xfrm>
            <a:off x="8795884" y="6405154"/>
            <a:ext cx="274320" cy="274320"/>
          </a:xfrm>
          <a:prstGeom prst="rect">
            <a:avLst/>
          </a:prstGeom>
        </p:spPr>
      </p:pic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F8E904D7-AB01-FD2A-6191-37814CBD08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72137" y="6226628"/>
            <a:ext cx="630748" cy="631372"/>
          </a:xfrm>
          <a:prstGeom prst="rect">
            <a:avLst/>
          </a:prstGeom>
        </p:spPr>
        <p:txBody>
          <a:bodyPr vert="horz" lIns="91440" tIns="91440" rIns="91440" bIns="45720" rtlCol="0" anchor="ctr"/>
          <a:lstStyle>
            <a:lvl1pPr algn="ctr">
              <a:defRPr lang="en-US" sz="1800" smtClean="0">
                <a:solidFill>
                  <a:schemeClr val="tx1"/>
                </a:solidFill>
                <a:latin typeface="+mj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E5DD3E5-31DE-DE3C-B506-E5AF1EC6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1001" y="6352731"/>
            <a:ext cx="1306286" cy="397329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800" b="1" dirty="0">
                <a:solidFill>
                  <a:schemeClr val="tx1"/>
                </a:solidFill>
                <a:latin typeface="+mn-lt"/>
              </a:rPr>
              <a:t>START</a:t>
            </a:r>
            <a:endParaRPr lang="en-US" b="1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305989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aphic 4">
            <a:extLst>
              <a:ext uri="{FF2B5EF4-FFF2-40B4-BE49-F238E27FC236}">
                <a16:creationId xmlns:a16="http://schemas.microsoft.com/office/drawing/2014/main" id="{5C92998A-0580-8711-F2CD-BA025D3B49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573457" y="3490004"/>
            <a:ext cx="2760781" cy="2636487"/>
            <a:chOff x="9757762" y="3673334"/>
            <a:chExt cx="2760781" cy="2636487"/>
          </a:xfrm>
          <a:solidFill>
            <a:schemeClr val="bg1">
              <a:alpha val="50000"/>
            </a:schemeClr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09E8E44-AD09-0DCB-79DA-F363143EB715}"/>
                </a:ext>
              </a:extLst>
            </p:cNvPr>
            <p:cNvSpPr/>
            <p:nvPr/>
          </p:nvSpPr>
          <p:spPr>
            <a:xfrm>
              <a:off x="9757762" y="3673334"/>
              <a:ext cx="503603" cy="503601"/>
            </a:xfrm>
            <a:custGeom>
              <a:avLst/>
              <a:gdLst>
                <a:gd name="connsiteX0" fmla="*/ 503604 w 503603"/>
                <a:gd name="connsiteY0" fmla="*/ 251801 h 503601"/>
                <a:gd name="connsiteX1" fmla="*/ 251802 w 503603"/>
                <a:gd name="connsiteY1" fmla="*/ 503602 h 503601"/>
                <a:gd name="connsiteX2" fmla="*/ 0 w 503603"/>
                <a:gd name="connsiteY2" fmla="*/ 251801 h 503601"/>
                <a:gd name="connsiteX3" fmla="*/ 251802 w 503603"/>
                <a:gd name="connsiteY3" fmla="*/ 0 h 503601"/>
                <a:gd name="connsiteX4" fmla="*/ 503604 w 503603"/>
                <a:gd name="connsiteY4" fmla="*/ 251801 h 503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603" h="503601">
                  <a:moveTo>
                    <a:pt x="503604" y="251801"/>
                  </a:moveTo>
                  <a:cubicBezTo>
                    <a:pt x="503604" y="390867"/>
                    <a:pt x="390868" y="503602"/>
                    <a:pt x="251802" y="503602"/>
                  </a:cubicBezTo>
                  <a:cubicBezTo>
                    <a:pt x="112736" y="503602"/>
                    <a:pt x="0" y="390867"/>
                    <a:pt x="0" y="251801"/>
                  </a:cubicBezTo>
                  <a:cubicBezTo>
                    <a:pt x="0" y="112735"/>
                    <a:pt x="112736" y="0"/>
                    <a:pt x="251802" y="0"/>
                  </a:cubicBezTo>
                  <a:cubicBezTo>
                    <a:pt x="390868" y="0"/>
                    <a:pt x="503604" y="112735"/>
                    <a:pt x="503604" y="251801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 w="1361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F0C32798-3973-1B39-EA92-336F776B7AA7}"/>
                </a:ext>
              </a:extLst>
            </p:cNvPr>
            <p:cNvSpPr/>
            <p:nvPr/>
          </p:nvSpPr>
          <p:spPr>
            <a:xfrm>
              <a:off x="10777316" y="3673334"/>
              <a:ext cx="503603" cy="503601"/>
            </a:xfrm>
            <a:custGeom>
              <a:avLst/>
              <a:gdLst>
                <a:gd name="connsiteX0" fmla="*/ 503604 w 503603"/>
                <a:gd name="connsiteY0" fmla="*/ 251801 h 503601"/>
                <a:gd name="connsiteX1" fmla="*/ 251802 w 503603"/>
                <a:gd name="connsiteY1" fmla="*/ 503602 h 503601"/>
                <a:gd name="connsiteX2" fmla="*/ 0 w 503603"/>
                <a:gd name="connsiteY2" fmla="*/ 251801 h 503601"/>
                <a:gd name="connsiteX3" fmla="*/ 251802 w 503603"/>
                <a:gd name="connsiteY3" fmla="*/ 0 h 503601"/>
                <a:gd name="connsiteX4" fmla="*/ 503604 w 503603"/>
                <a:gd name="connsiteY4" fmla="*/ 251801 h 503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603" h="503601">
                  <a:moveTo>
                    <a:pt x="503604" y="251801"/>
                  </a:moveTo>
                  <a:cubicBezTo>
                    <a:pt x="503604" y="390867"/>
                    <a:pt x="390868" y="503602"/>
                    <a:pt x="251802" y="503602"/>
                  </a:cubicBezTo>
                  <a:cubicBezTo>
                    <a:pt x="112735" y="503602"/>
                    <a:pt x="0" y="390867"/>
                    <a:pt x="0" y="251801"/>
                  </a:cubicBezTo>
                  <a:cubicBezTo>
                    <a:pt x="0" y="112735"/>
                    <a:pt x="112735" y="0"/>
                    <a:pt x="251802" y="0"/>
                  </a:cubicBezTo>
                  <a:cubicBezTo>
                    <a:pt x="390868" y="0"/>
                    <a:pt x="503604" y="112735"/>
                    <a:pt x="503604" y="251801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 w="1361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6F2D963B-D621-02DD-1619-684F4DC91490}"/>
                </a:ext>
              </a:extLst>
            </p:cNvPr>
            <p:cNvSpPr/>
            <p:nvPr/>
          </p:nvSpPr>
          <p:spPr>
            <a:xfrm>
              <a:off x="11796885" y="3673334"/>
              <a:ext cx="503603" cy="503601"/>
            </a:xfrm>
            <a:custGeom>
              <a:avLst/>
              <a:gdLst>
                <a:gd name="connsiteX0" fmla="*/ 503604 w 503603"/>
                <a:gd name="connsiteY0" fmla="*/ 251801 h 503601"/>
                <a:gd name="connsiteX1" fmla="*/ 251802 w 503603"/>
                <a:gd name="connsiteY1" fmla="*/ 503602 h 503601"/>
                <a:gd name="connsiteX2" fmla="*/ 0 w 503603"/>
                <a:gd name="connsiteY2" fmla="*/ 251801 h 503601"/>
                <a:gd name="connsiteX3" fmla="*/ 251802 w 503603"/>
                <a:gd name="connsiteY3" fmla="*/ 0 h 503601"/>
                <a:gd name="connsiteX4" fmla="*/ 503604 w 503603"/>
                <a:gd name="connsiteY4" fmla="*/ 251801 h 503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603" h="503601">
                  <a:moveTo>
                    <a:pt x="503604" y="251801"/>
                  </a:moveTo>
                  <a:cubicBezTo>
                    <a:pt x="503604" y="390867"/>
                    <a:pt x="390868" y="503602"/>
                    <a:pt x="251802" y="503602"/>
                  </a:cubicBezTo>
                  <a:cubicBezTo>
                    <a:pt x="112736" y="503602"/>
                    <a:pt x="0" y="390867"/>
                    <a:pt x="0" y="251801"/>
                  </a:cubicBezTo>
                  <a:cubicBezTo>
                    <a:pt x="0" y="112735"/>
                    <a:pt x="112736" y="0"/>
                    <a:pt x="251802" y="0"/>
                  </a:cubicBezTo>
                  <a:cubicBezTo>
                    <a:pt x="390868" y="0"/>
                    <a:pt x="503604" y="112735"/>
                    <a:pt x="503604" y="251801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 w="1361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491E75D-715D-B554-6983-B8D0F0FF7ECE}"/>
                </a:ext>
              </a:extLst>
            </p:cNvPr>
            <p:cNvSpPr/>
            <p:nvPr/>
          </p:nvSpPr>
          <p:spPr>
            <a:xfrm>
              <a:off x="9757762" y="4731130"/>
              <a:ext cx="503603" cy="503601"/>
            </a:xfrm>
            <a:custGeom>
              <a:avLst/>
              <a:gdLst>
                <a:gd name="connsiteX0" fmla="*/ 503604 w 503603"/>
                <a:gd name="connsiteY0" fmla="*/ 251801 h 503601"/>
                <a:gd name="connsiteX1" fmla="*/ 251802 w 503603"/>
                <a:gd name="connsiteY1" fmla="*/ 503602 h 503601"/>
                <a:gd name="connsiteX2" fmla="*/ 0 w 503603"/>
                <a:gd name="connsiteY2" fmla="*/ 251801 h 503601"/>
                <a:gd name="connsiteX3" fmla="*/ 251802 w 503603"/>
                <a:gd name="connsiteY3" fmla="*/ 0 h 503601"/>
                <a:gd name="connsiteX4" fmla="*/ 503604 w 503603"/>
                <a:gd name="connsiteY4" fmla="*/ 251801 h 503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603" h="503601">
                  <a:moveTo>
                    <a:pt x="503604" y="251801"/>
                  </a:moveTo>
                  <a:cubicBezTo>
                    <a:pt x="503604" y="390867"/>
                    <a:pt x="390868" y="503602"/>
                    <a:pt x="251802" y="503602"/>
                  </a:cubicBezTo>
                  <a:cubicBezTo>
                    <a:pt x="112736" y="503602"/>
                    <a:pt x="0" y="390867"/>
                    <a:pt x="0" y="251801"/>
                  </a:cubicBezTo>
                  <a:cubicBezTo>
                    <a:pt x="0" y="112735"/>
                    <a:pt x="112736" y="0"/>
                    <a:pt x="251802" y="0"/>
                  </a:cubicBezTo>
                  <a:cubicBezTo>
                    <a:pt x="390868" y="0"/>
                    <a:pt x="503604" y="112735"/>
                    <a:pt x="503604" y="251801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 w="1361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80BE3828-09E2-3B37-DAF2-0F1EF6FBB447}"/>
                </a:ext>
              </a:extLst>
            </p:cNvPr>
            <p:cNvSpPr/>
            <p:nvPr/>
          </p:nvSpPr>
          <p:spPr>
            <a:xfrm>
              <a:off x="10777316" y="4731130"/>
              <a:ext cx="503603" cy="503601"/>
            </a:xfrm>
            <a:custGeom>
              <a:avLst/>
              <a:gdLst>
                <a:gd name="connsiteX0" fmla="*/ 503604 w 503603"/>
                <a:gd name="connsiteY0" fmla="*/ 251801 h 503601"/>
                <a:gd name="connsiteX1" fmla="*/ 251802 w 503603"/>
                <a:gd name="connsiteY1" fmla="*/ 503602 h 503601"/>
                <a:gd name="connsiteX2" fmla="*/ 0 w 503603"/>
                <a:gd name="connsiteY2" fmla="*/ 251801 h 503601"/>
                <a:gd name="connsiteX3" fmla="*/ 251802 w 503603"/>
                <a:gd name="connsiteY3" fmla="*/ 0 h 503601"/>
                <a:gd name="connsiteX4" fmla="*/ 503604 w 503603"/>
                <a:gd name="connsiteY4" fmla="*/ 251801 h 503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603" h="503601">
                  <a:moveTo>
                    <a:pt x="503604" y="251801"/>
                  </a:moveTo>
                  <a:cubicBezTo>
                    <a:pt x="503604" y="390867"/>
                    <a:pt x="390868" y="503602"/>
                    <a:pt x="251802" y="503602"/>
                  </a:cubicBezTo>
                  <a:cubicBezTo>
                    <a:pt x="112735" y="503602"/>
                    <a:pt x="0" y="390867"/>
                    <a:pt x="0" y="251801"/>
                  </a:cubicBezTo>
                  <a:cubicBezTo>
                    <a:pt x="0" y="112735"/>
                    <a:pt x="112735" y="0"/>
                    <a:pt x="251802" y="0"/>
                  </a:cubicBezTo>
                  <a:cubicBezTo>
                    <a:pt x="390868" y="0"/>
                    <a:pt x="503604" y="112735"/>
                    <a:pt x="503604" y="251801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 w="1361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1BD5FBB-6BCD-9E17-CA4C-DA3621F258BF}"/>
                </a:ext>
              </a:extLst>
            </p:cNvPr>
            <p:cNvSpPr/>
            <p:nvPr/>
          </p:nvSpPr>
          <p:spPr>
            <a:xfrm>
              <a:off x="11796885" y="4731130"/>
              <a:ext cx="503603" cy="503601"/>
            </a:xfrm>
            <a:custGeom>
              <a:avLst/>
              <a:gdLst>
                <a:gd name="connsiteX0" fmla="*/ 503604 w 503603"/>
                <a:gd name="connsiteY0" fmla="*/ 251801 h 503601"/>
                <a:gd name="connsiteX1" fmla="*/ 251802 w 503603"/>
                <a:gd name="connsiteY1" fmla="*/ 503602 h 503601"/>
                <a:gd name="connsiteX2" fmla="*/ 0 w 503603"/>
                <a:gd name="connsiteY2" fmla="*/ 251801 h 503601"/>
                <a:gd name="connsiteX3" fmla="*/ 251802 w 503603"/>
                <a:gd name="connsiteY3" fmla="*/ 0 h 503601"/>
                <a:gd name="connsiteX4" fmla="*/ 503604 w 503603"/>
                <a:gd name="connsiteY4" fmla="*/ 251801 h 503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603" h="503601">
                  <a:moveTo>
                    <a:pt x="503604" y="251801"/>
                  </a:moveTo>
                  <a:cubicBezTo>
                    <a:pt x="503604" y="390867"/>
                    <a:pt x="390868" y="503602"/>
                    <a:pt x="251802" y="503602"/>
                  </a:cubicBezTo>
                  <a:cubicBezTo>
                    <a:pt x="112736" y="503602"/>
                    <a:pt x="0" y="390867"/>
                    <a:pt x="0" y="251801"/>
                  </a:cubicBezTo>
                  <a:cubicBezTo>
                    <a:pt x="0" y="112735"/>
                    <a:pt x="112736" y="0"/>
                    <a:pt x="251802" y="0"/>
                  </a:cubicBezTo>
                  <a:cubicBezTo>
                    <a:pt x="390868" y="0"/>
                    <a:pt x="503604" y="112735"/>
                    <a:pt x="503604" y="251801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 w="1361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4AD5227-34EB-06BB-7D33-8014F2DE4711}"/>
                </a:ext>
              </a:extLst>
            </p:cNvPr>
            <p:cNvSpPr/>
            <p:nvPr/>
          </p:nvSpPr>
          <p:spPr>
            <a:xfrm>
              <a:off x="9757762" y="5788920"/>
              <a:ext cx="503603" cy="503606"/>
            </a:xfrm>
            <a:custGeom>
              <a:avLst/>
              <a:gdLst>
                <a:gd name="connsiteX0" fmla="*/ 0 w 503603"/>
                <a:gd name="connsiteY0" fmla="*/ 251798 h 503606"/>
                <a:gd name="connsiteX1" fmla="*/ 251802 w 503603"/>
                <a:gd name="connsiteY1" fmla="*/ 0 h 503606"/>
                <a:gd name="connsiteX2" fmla="*/ 503604 w 503603"/>
                <a:gd name="connsiteY2" fmla="*/ 251798 h 503606"/>
                <a:gd name="connsiteX3" fmla="*/ 251802 w 503603"/>
                <a:gd name="connsiteY3" fmla="*/ 503606 h 503606"/>
                <a:gd name="connsiteX4" fmla="*/ 0 w 503603"/>
                <a:gd name="connsiteY4" fmla="*/ 251798 h 503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603" h="503606">
                  <a:moveTo>
                    <a:pt x="0" y="251798"/>
                  </a:moveTo>
                  <a:cubicBezTo>
                    <a:pt x="0" y="112736"/>
                    <a:pt x="112737" y="0"/>
                    <a:pt x="251802" y="0"/>
                  </a:cubicBezTo>
                  <a:cubicBezTo>
                    <a:pt x="390867" y="0"/>
                    <a:pt x="503604" y="112736"/>
                    <a:pt x="503604" y="251798"/>
                  </a:cubicBezTo>
                  <a:cubicBezTo>
                    <a:pt x="503604" y="390859"/>
                    <a:pt x="390869" y="503606"/>
                    <a:pt x="251802" y="503606"/>
                  </a:cubicBezTo>
                  <a:cubicBezTo>
                    <a:pt x="112734" y="503606"/>
                    <a:pt x="0" y="390870"/>
                    <a:pt x="0" y="251798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 w="1361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A22BFF6-8FC1-1C45-6065-DDBFC3366BC5}"/>
                </a:ext>
              </a:extLst>
            </p:cNvPr>
            <p:cNvSpPr/>
            <p:nvPr/>
          </p:nvSpPr>
          <p:spPr>
            <a:xfrm>
              <a:off x="10777320" y="5788920"/>
              <a:ext cx="503608" cy="503606"/>
            </a:xfrm>
            <a:custGeom>
              <a:avLst/>
              <a:gdLst>
                <a:gd name="connsiteX0" fmla="*/ 0 w 503608"/>
                <a:gd name="connsiteY0" fmla="*/ 251798 h 503606"/>
                <a:gd name="connsiteX1" fmla="*/ 251799 w 503608"/>
                <a:gd name="connsiteY1" fmla="*/ 0 h 503606"/>
                <a:gd name="connsiteX2" fmla="*/ 503608 w 503608"/>
                <a:gd name="connsiteY2" fmla="*/ 251798 h 503606"/>
                <a:gd name="connsiteX3" fmla="*/ 251799 w 503608"/>
                <a:gd name="connsiteY3" fmla="*/ 503606 h 503606"/>
                <a:gd name="connsiteX4" fmla="*/ 0 w 503608"/>
                <a:gd name="connsiteY4" fmla="*/ 251798 h 503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608" h="503606">
                  <a:moveTo>
                    <a:pt x="0" y="251798"/>
                  </a:moveTo>
                  <a:cubicBezTo>
                    <a:pt x="0" y="112736"/>
                    <a:pt x="112737" y="0"/>
                    <a:pt x="251799" y="0"/>
                  </a:cubicBezTo>
                  <a:cubicBezTo>
                    <a:pt x="390872" y="0"/>
                    <a:pt x="503608" y="112736"/>
                    <a:pt x="503608" y="251798"/>
                  </a:cubicBezTo>
                  <a:cubicBezTo>
                    <a:pt x="503608" y="390859"/>
                    <a:pt x="390872" y="503606"/>
                    <a:pt x="251799" y="503606"/>
                  </a:cubicBezTo>
                  <a:cubicBezTo>
                    <a:pt x="112737" y="503606"/>
                    <a:pt x="0" y="390870"/>
                    <a:pt x="0" y="251798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 w="1361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146F39A-3BE2-E627-E2A8-097C4BA7329F}"/>
                </a:ext>
              </a:extLst>
            </p:cNvPr>
            <p:cNvSpPr/>
            <p:nvPr/>
          </p:nvSpPr>
          <p:spPr>
            <a:xfrm>
              <a:off x="11796889" y="5788920"/>
              <a:ext cx="503608" cy="503606"/>
            </a:xfrm>
            <a:custGeom>
              <a:avLst/>
              <a:gdLst>
                <a:gd name="connsiteX0" fmla="*/ 0 w 503608"/>
                <a:gd name="connsiteY0" fmla="*/ 251798 h 503606"/>
                <a:gd name="connsiteX1" fmla="*/ 251799 w 503608"/>
                <a:gd name="connsiteY1" fmla="*/ 0 h 503606"/>
                <a:gd name="connsiteX2" fmla="*/ 503608 w 503608"/>
                <a:gd name="connsiteY2" fmla="*/ 251798 h 503606"/>
                <a:gd name="connsiteX3" fmla="*/ 251799 w 503608"/>
                <a:gd name="connsiteY3" fmla="*/ 503606 h 503606"/>
                <a:gd name="connsiteX4" fmla="*/ 0 w 503608"/>
                <a:gd name="connsiteY4" fmla="*/ 251798 h 503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608" h="503606">
                  <a:moveTo>
                    <a:pt x="0" y="251798"/>
                  </a:moveTo>
                  <a:cubicBezTo>
                    <a:pt x="0" y="112736"/>
                    <a:pt x="112737" y="0"/>
                    <a:pt x="251799" y="0"/>
                  </a:cubicBezTo>
                  <a:cubicBezTo>
                    <a:pt x="390872" y="0"/>
                    <a:pt x="503608" y="112736"/>
                    <a:pt x="503608" y="251798"/>
                  </a:cubicBezTo>
                  <a:cubicBezTo>
                    <a:pt x="503608" y="390859"/>
                    <a:pt x="390872" y="503606"/>
                    <a:pt x="251799" y="503606"/>
                  </a:cubicBezTo>
                  <a:cubicBezTo>
                    <a:pt x="112737" y="503606"/>
                    <a:pt x="0" y="390870"/>
                    <a:pt x="0" y="251798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 w="1361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8722D0A-E5E5-85E8-8A98-85D9705FC4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81000" y="2282879"/>
            <a:ext cx="4269018" cy="3187700"/>
            <a:chOff x="1698171" y="691024"/>
            <a:chExt cx="4269018" cy="3187700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B6302B80-DDF6-B2B7-6559-5B19EDC98763}"/>
                </a:ext>
              </a:extLst>
            </p:cNvPr>
            <p:cNvGrpSpPr/>
            <p:nvPr userDrawn="1"/>
          </p:nvGrpSpPr>
          <p:grpSpPr>
            <a:xfrm>
              <a:off x="1698171" y="691024"/>
              <a:ext cx="4269018" cy="3187700"/>
              <a:chOff x="1466850" y="380320"/>
              <a:chExt cx="4493564" cy="3355370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81CCE774-3C05-A473-EC2B-CC0477DD95B7}"/>
                  </a:ext>
                </a:extLst>
              </p:cNvPr>
              <p:cNvSpPr/>
              <p:nvPr userDrawn="1"/>
            </p:nvSpPr>
            <p:spPr>
              <a:xfrm>
                <a:off x="1466850" y="875619"/>
                <a:ext cx="4493564" cy="2860071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F2119DFF-8596-5767-9E16-1F5D2A0890B0}"/>
                  </a:ext>
                </a:extLst>
              </p:cNvPr>
              <p:cNvSpPr/>
              <p:nvPr userDrawn="1"/>
            </p:nvSpPr>
            <p:spPr>
              <a:xfrm>
                <a:off x="1466850" y="380320"/>
                <a:ext cx="4493564" cy="495300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66202FE4-E23F-5D9F-6685-2591771D5E07}"/>
                </a:ext>
              </a:extLst>
            </p:cNvPr>
            <p:cNvGrpSpPr/>
            <p:nvPr userDrawn="1"/>
          </p:nvGrpSpPr>
          <p:grpSpPr>
            <a:xfrm>
              <a:off x="1839686" y="815293"/>
              <a:ext cx="810985" cy="212272"/>
              <a:chOff x="1883229" y="800099"/>
              <a:chExt cx="810985" cy="212272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F1CC1965-068E-9CDB-3C77-0B37519DC63E}"/>
                  </a:ext>
                </a:extLst>
              </p:cNvPr>
              <p:cNvSpPr/>
              <p:nvPr userDrawn="1"/>
            </p:nvSpPr>
            <p:spPr>
              <a:xfrm>
                <a:off x="1883229" y="800100"/>
                <a:ext cx="212271" cy="212271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75490BAC-795F-B586-F7A7-4DFB64162F77}"/>
                  </a:ext>
                </a:extLst>
              </p:cNvPr>
              <p:cNvSpPr/>
              <p:nvPr userDrawn="1"/>
            </p:nvSpPr>
            <p:spPr>
              <a:xfrm>
                <a:off x="2182586" y="800100"/>
                <a:ext cx="212271" cy="212271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F93C3DAB-2ED3-29C3-4C46-70C1FE5C77D0}"/>
                  </a:ext>
                </a:extLst>
              </p:cNvPr>
              <p:cNvSpPr/>
              <p:nvPr userDrawn="1"/>
            </p:nvSpPr>
            <p:spPr>
              <a:xfrm>
                <a:off x="2481943" y="800099"/>
                <a:ext cx="212271" cy="212271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30" name="Title 1">
            <a:extLst>
              <a:ext uri="{FF2B5EF4-FFF2-40B4-BE49-F238E27FC236}">
                <a16:creationId xmlns:a16="http://schemas.microsoft.com/office/drawing/2014/main" id="{85C02728-7F58-1ED1-7B84-326CE837DE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077710"/>
            <a:ext cx="4269017" cy="2109186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23D7900-A764-0B16-7BED-F9EBD836AC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934496" y="731509"/>
            <a:ext cx="6876503" cy="4739070"/>
            <a:chOff x="1698171" y="691024"/>
            <a:chExt cx="6876503" cy="4739070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C0DAD512-E415-2CBA-7F91-C6B058A5ADBD}"/>
                </a:ext>
              </a:extLst>
            </p:cNvPr>
            <p:cNvGrpSpPr/>
            <p:nvPr userDrawn="1"/>
          </p:nvGrpSpPr>
          <p:grpSpPr>
            <a:xfrm>
              <a:off x="1698171" y="691024"/>
              <a:ext cx="6876503" cy="4739070"/>
              <a:chOff x="1466850" y="380320"/>
              <a:chExt cx="7238199" cy="4988342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921D068B-EDAE-2B09-0C52-3807110CD594}"/>
                  </a:ext>
                </a:extLst>
              </p:cNvPr>
              <p:cNvSpPr/>
              <p:nvPr userDrawn="1"/>
            </p:nvSpPr>
            <p:spPr>
              <a:xfrm>
                <a:off x="1466850" y="875621"/>
                <a:ext cx="7238199" cy="4493041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6825F6B8-7F31-9F6F-6F40-4446D62B0C09}"/>
                  </a:ext>
                </a:extLst>
              </p:cNvPr>
              <p:cNvSpPr/>
              <p:nvPr userDrawn="1"/>
            </p:nvSpPr>
            <p:spPr>
              <a:xfrm>
                <a:off x="1466850" y="380320"/>
                <a:ext cx="7238199" cy="495301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7110B156-7097-18AF-109C-9129C1D27D5C}"/>
                </a:ext>
              </a:extLst>
            </p:cNvPr>
            <p:cNvGrpSpPr/>
            <p:nvPr userDrawn="1"/>
          </p:nvGrpSpPr>
          <p:grpSpPr>
            <a:xfrm>
              <a:off x="1839686" y="815293"/>
              <a:ext cx="810985" cy="212272"/>
              <a:chOff x="1883229" y="800099"/>
              <a:chExt cx="810985" cy="212272"/>
            </a:xfrm>
          </p:grpSpPr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868629EE-2788-3490-B87C-FE2A00069885}"/>
                  </a:ext>
                </a:extLst>
              </p:cNvPr>
              <p:cNvSpPr/>
              <p:nvPr userDrawn="1"/>
            </p:nvSpPr>
            <p:spPr>
              <a:xfrm>
                <a:off x="1883229" y="800100"/>
                <a:ext cx="212271" cy="212271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BD13927A-0814-22EA-70B1-CD822828F18E}"/>
                  </a:ext>
                </a:extLst>
              </p:cNvPr>
              <p:cNvSpPr/>
              <p:nvPr userDrawn="1"/>
            </p:nvSpPr>
            <p:spPr>
              <a:xfrm>
                <a:off x="2182586" y="800100"/>
                <a:ext cx="212271" cy="212271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7BEDD65C-96D1-E6E2-62CE-14973E1DB1B4}"/>
                  </a:ext>
                </a:extLst>
              </p:cNvPr>
              <p:cNvSpPr/>
              <p:nvPr userDrawn="1"/>
            </p:nvSpPr>
            <p:spPr>
              <a:xfrm>
                <a:off x="2481943" y="800099"/>
                <a:ext cx="212271" cy="212271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4" name="Table Placeholder 3">
            <a:extLst>
              <a:ext uri="{FF2B5EF4-FFF2-40B4-BE49-F238E27FC236}">
                <a16:creationId xmlns:a16="http://schemas.microsoft.com/office/drawing/2014/main" id="{18AADC3C-8146-4144-3ABA-28E1B1F4AADD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4934493" y="1202058"/>
            <a:ext cx="6876504" cy="4270248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C6DD2ED3-A6F4-FD7E-59F8-1FAE8FBBA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15256"/>
          <a:stretch/>
        </p:blipFill>
        <p:spPr>
          <a:xfrm rot="16200000">
            <a:off x="1495710" y="-1028662"/>
            <a:ext cx="2029124" cy="4086444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8D3D389B-1A71-78E3-E524-47DEFE36F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226629"/>
            <a:ext cx="12192000" cy="631371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3E7AF89-C0F4-4BB7-8B68-933CBF0B38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226629"/>
            <a:ext cx="1219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Date Placeholder 3">
            <a:extLst>
              <a:ext uri="{FF2B5EF4-FFF2-40B4-BE49-F238E27FC236}">
                <a16:creationId xmlns:a16="http://schemas.microsoft.com/office/drawing/2014/main" id="{17933C8A-8E9F-F250-DAB7-5B1C82537C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11833" y="6226628"/>
            <a:ext cx="1560304" cy="631372"/>
          </a:xfrm>
          <a:prstGeom prst="rect">
            <a:avLst/>
          </a:prstGeom>
        </p:spPr>
        <p:txBody>
          <a:bodyPr vert="horz" lIns="91440" tIns="91440" rIns="91440" bIns="45720" rtlCol="0" anchor="ctr"/>
          <a:lstStyle>
            <a:lvl1pPr algn="ctr">
              <a:defRPr sz="1800">
                <a:solidFill>
                  <a:schemeClr val="tx1"/>
                </a:solidFill>
                <a:latin typeface="+mj-lt"/>
              </a:defRPr>
            </a:lvl1pPr>
          </a:lstStyle>
          <a:p>
            <a:fld id="{72B8B865-6043-45BC-B48D-1676CB43D17A}" type="datetime1">
              <a:rPr lang="en-US" smtClean="0"/>
              <a:pPr/>
              <a:t>2/12/2025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824FC607-995F-898A-B4E2-4716138312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542011" y="6405154"/>
            <a:ext cx="274320" cy="274320"/>
          </a:xfrm>
          <a:prstGeom prst="rect">
            <a:avLst/>
          </a:prstGeom>
        </p:spPr>
      </p:pic>
      <p:pic>
        <p:nvPicPr>
          <p:cNvPr id="44" name="Graphic 43">
            <a:extLst>
              <a:ext uri="{FF2B5EF4-FFF2-40B4-BE49-F238E27FC236}">
                <a16:creationId xmlns:a16="http://schemas.microsoft.com/office/drawing/2014/main" id="{2D6615CA-D60B-84EA-CBF6-70186E3CF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9168948" y="6405154"/>
            <a:ext cx="274320" cy="274320"/>
          </a:xfrm>
          <a:prstGeom prst="rect">
            <a:avLst/>
          </a:prstGeom>
        </p:spPr>
      </p:pic>
      <p:pic>
        <p:nvPicPr>
          <p:cNvPr id="45" name="Graphic 44">
            <a:extLst>
              <a:ext uri="{FF2B5EF4-FFF2-40B4-BE49-F238E27FC236}">
                <a16:creationId xmlns:a16="http://schemas.microsoft.com/office/drawing/2014/main" id="{88C02DF0-EBE4-4C6F-CE9A-61B39F1F7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13558" t="13558" r="13558" b="13558"/>
          <a:stretch/>
        </p:blipFill>
        <p:spPr>
          <a:xfrm>
            <a:off x="8795884" y="6405154"/>
            <a:ext cx="274320" cy="274320"/>
          </a:xfrm>
          <a:prstGeom prst="rect">
            <a:avLst/>
          </a:prstGeom>
        </p:spPr>
      </p:pic>
      <p:sp>
        <p:nvSpPr>
          <p:cNvPr id="46" name="Slide Number Placeholder 5">
            <a:extLst>
              <a:ext uri="{FF2B5EF4-FFF2-40B4-BE49-F238E27FC236}">
                <a16:creationId xmlns:a16="http://schemas.microsoft.com/office/drawing/2014/main" id="{AFEE4071-4B5B-AFB4-B178-D09387257F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72137" y="6226628"/>
            <a:ext cx="630748" cy="631372"/>
          </a:xfrm>
          <a:prstGeom prst="rect">
            <a:avLst/>
          </a:prstGeom>
        </p:spPr>
        <p:txBody>
          <a:bodyPr vert="horz" lIns="91440" tIns="91440" rIns="91440" bIns="45720" rtlCol="0" anchor="ctr"/>
          <a:lstStyle>
            <a:lvl1pPr algn="ctr">
              <a:defRPr lang="en-US" sz="1800" smtClean="0">
                <a:solidFill>
                  <a:schemeClr val="tx1"/>
                </a:solidFill>
                <a:latin typeface="+mj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3023153-9A4E-D9D3-6DE0-2D3EA610B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1001" y="6352731"/>
            <a:ext cx="1306286" cy="397329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800" b="1" dirty="0">
                <a:solidFill>
                  <a:schemeClr val="tx1"/>
                </a:solidFill>
                <a:latin typeface="+mn-lt"/>
              </a:rPr>
              <a:t>START</a:t>
            </a:r>
            <a:endParaRPr lang="en-US" b="1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275210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85477807-ECB9-BBC9-E832-2FE89AC32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36550" y="327025"/>
            <a:ext cx="11518900" cy="5561466"/>
          </a:xfrm>
          <a:prstGeom prst="roundRect">
            <a:avLst>
              <a:gd name="adj" fmla="val 1928"/>
            </a:avLst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4746" y="327023"/>
            <a:ext cx="5931354" cy="5561465"/>
          </a:xfr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en-US" sz="6000" dirty="0"/>
            </a:lvl1pPr>
          </a:lstStyle>
          <a:p>
            <a:pPr lvl="0" algn="ctr"/>
            <a:r>
              <a:rPr lang="en-US" dirty="0"/>
              <a:t>Click to add title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B66CFD9-87C8-0968-9FB0-CF7AE4F61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575684" y="1200589"/>
            <a:ext cx="3365366" cy="3804114"/>
            <a:chOff x="1698171" y="691024"/>
            <a:chExt cx="3365366" cy="3804114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571AD75-22F7-E387-8455-0EE6231C2AA8}"/>
                </a:ext>
              </a:extLst>
            </p:cNvPr>
            <p:cNvGrpSpPr/>
            <p:nvPr userDrawn="1"/>
          </p:nvGrpSpPr>
          <p:grpSpPr>
            <a:xfrm>
              <a:off x="1698171" y="691024"/>
              <a:ext cx="3365366" cy="3804114"/>
              <a:chOff x="1466850" y="380320"/>
              <a:chExt cx="3542380" cy="4004209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14EBD37B-479C-8610-9921-3DD1D3B53203}"/>
                  </a:ext>
                </a:extLst>
              </p:cNvPr>
              <p:cNvSpPr/>
              <p:nvPr userDrawn="1"/>
            </p:nvSpPr>
            <p:spPr>
              <a:xfrm>
                <a:off x="1466850" y="875620"/>
                <a:ext cx="3542380" cy="350890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EE9DA007-4D12-4E50-8A2A-BFEB557D2755}"/>
                  </a:ext>
                </a:extLst>
              </p:cNvPr>
              <p:cNvSpPr/>
              <p:nvPr userDrawn="1"/>
            </p:nvSpPr>
            <p:spPr>
              <a:xfrm>
                <a:off x="1466850" y="380320"/>
                <a:ext cx="3542380" cy="495301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43696F41-7A57-6A71-48E0-57DC0FD1F45D}"/>
                </a:ext>
              </a:extLst>
            </p:cNvPr>
            <p:cNvGrpSpPr/>
            <p:nvPr userDrawn="1"/>
          </p:nvGrpSpPr>
          <p:grpSpPr>
            <a:xfrm>
              <a:off x="1839686" y="815293"/>
              <a:ext cx="810985" cy="212272"/>
              <a:chOff x="1883229" y="800099"/>
              <a:chExt cx="810985" cy="212272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29B518BB-BA01-734C-8F35-C569614E32EE}"/>
                  </a:ext>
                </a:extLst>
              </p:cNvPr>
              <p:cNvSpPr/>
              <p:nvPr userDrawn="1"/>
            </p:nvSpPr>
            <p:spPr>
              <a:xfrm>
                <a:off x="1883229" y="800100"/>
                <a:ext cx="212271" cy="212271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20CA477C-B13C-EF0B-F67F-CF0F4D703D69}"/>
                  </a:ext>
                </a:extLst>
              </p:cNvPr>
              <p:cNvSpPr/>
              <p:nvPr userDrawn="1"/>
            </p:nvSpPr>
            <p:spPr>
              <a:xfrm>
                <a:off x="2182586" y="800100"/>
                <a:ext cx="212271" cy="212271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5ADDCC6C-0428-0F66-95AF-F34D60323CEB}"/>
                  </a:ext>
                </a:extLst>
              </p:cNvPr>
              <p:cNvSpPr/>
              <p:nvPr userDrawn="1"/>
            </p:nvSpPr>
            <p:spPr>
              <a:xfrm>
                <a:off x="2481943" y="800099"/>
                <a:ext cx="212271" cy="212271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17199" y="1788339"/>
            <a:ext cx="3103201" cy="3092539"/>
          </a:xfrm>
        </p:spPr>
        <p:txBody>
          <a:bodyPr tIns="0" bIns="0" anchor="ctr"/>
          <a:lstStyle>
            <a:lvl1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 sz="18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1800"/>
            </a:lvl3pPr>
            <a:lvl4pPr>
              <a:lnSpc>
                <a:spcPct val="150000"/>
              </a:lnSpc>
              <a:defRPr sz="1600"/>
            </a:lvl4pPr>
            <a:lvl5pPr>
              <a:lnSpc>
                <a:spcPct val="150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B5DDDB5-9047-790A-C8B0-D67E44B72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226629"/>
            <a:ext cx="12192000" cy="631371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29A5963-0FEC-D9BF-54CB-A3D6D118AF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226629"/>
            <a:ext cx="1219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427DBEC2-F0F7-1E8A-EDBA-2EB3795096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11833" y="6226628"/>
            <a:ext cx="1560304" cy="631372"/>
          </a:xfrm>
          <a:prstGeom prst="rect">
            <a:avLst/>
          </a:prstGeom>
        </p:spPr>
        <p:txBody>
          <a:bodyPr vert="horz" lIns="91440" tIns="91440" rIns="91440" bIns="45720" rtlCol="0" anchor="ctr"/>
          <a:lstStyle>
            <a:lvl1pPr algn="ctr">
              <a:defRPr sz="1800">
                <a:solidFill>
                  <a:schemeClr val="tx1"/>
                </a:solidFill>
                <a:latin typeface="+mj-lt"/>
              </a:defRPr>
            </a:lvl1pPr>
          </a:lstStyle>
          <a:p>
            <a:fld id="{72B8B865-6043-45BC-B48D-1676CB43D17A}" type="datetime1">
              <a:rPr lang="en-US" smtClean="0"/>
              <a:pPr/>
              <a:t>2/12/2025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3947C04A-7458-C36D-EE89-0C1F41AF3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42011" y="6405154"/>
            <a:ext cx="274320" cy="27432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CC13B35D-F747-92EE-37C0-27E1CA8B58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9168948" y="6405154"/>
            <a:ext cx="274320" cy="27432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5DD40548-01E2-C4C3-74D5-E53F4A1C3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3558" t="13558" r="13558" b="13558"/>
          <a:stretch/>
        </p:blipFill>
        <p:spPr>
          <a:xfrm>
            <a:off x="8795884" y="6405154"/>
            <a:ext cx="274320" cy="274320"/>
          </a:xfrm>
          <a:prstGeom prst="rect">
            <a:avLst/>
          </a:prstGeom>
        </p:spPr>
      </p:pic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F021946D-D90D-3F7E-3E92-78C7E120AF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72137" y="6226628"/>
            <a:ext cx="630748" cy="631372"/>
          </a:xfrm>
          <a:prstGeom prst="rect">
            <a:avLst/>
          </a:prstGeom>
        </p:spPr>
        <p:txBody>
          <a:bodyPr vert="horz" lIns="91440" tIns="91440" rIns="91440" bIns="45720" rtlCol="0" anchor="ctr"/>
          <a:lstStyle>
            <a:lvl1pPr algn="ctr">
              <a:defRPr lang="en-US" sz="1800" smtClean="0">
                <a:solidFill>
                  <a:schemeClr val="tx1"/>
                </a:solidFill>
                <a:latin typeface="+mj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797D881-DBBF-010E-A63C-99B4B0D412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1001" y="6352731"/>
            <a:ext cx="1306286" cy="397329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800" b="1" dirty="0">
                <a:solidFill>
                  <a:schemeClr val="tx1"/>
                </a:solidFill>
                <a:latin typeface="+mn-lt"/>
              </a:rPr>
              <a:t>START</a:t>
            </a:r>
            <a:endParaRPr lang="en-US" b="1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920577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aphic 4">
            <a:extLst>
              <a:ext uri="{FF2B5EF4-FFF2-40B4-BE49-F238E27FC236}">
                <a16:creationId xmlns:a16="http://schemas.microsoft.com/office/drawing/2014/main" id="{5C92998A-0580-8711-F2CD-BA025D3B49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573457" y="3490004"/>
            <a:ext cx="2760781" cy="2636487"/>
            <a:chOff x="9757762" y="3673334"/>
            <a:chExt cx="2760781" cy="2636487"/>
          </a:xfrm>
          <a:solidFill>
            <a:schemeClr val="bg1">
              <a:alpha val="50000"/>
            </a:schemeClr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09E8E44-AD09-0DCB-79DA-F363143EB715}"/>
                </a:ext>
              </a:extLst>
            </p:cNvPr>
            <p:cNvSpPr/>
            <p:nvPr/>
          </p:nvSpPr>
          <p:spPr>
            <a:xfrm>
              <a:off x="9757762" y="3673334"/>
              <a:ext cx="503603" cy="503601"/>
            </a:xfrm>
            <a:custGeom>
              <a:avLst/>
              <a:gdLst>
                <a:gd name="connsiteX0" fmla="*/ 503604 w 503603"/>
                <a:gd name="connsiteY0" fmla="*/ 251801 h 503601"/>
                <a:gd name="connsiteX1" fmla="*/ 251802 w 503603"/>
                <a:gd name="connsiteY1" fmla="*/ 503602 h 503601"/>
                <a:gd name="connsiteX2" fmla="*/ 0 w 503603"/>
                <a:gd name="connsiteY2" fmla="*/ 251801 h 503601"/>
                <a:gd name="connsiteX3" fmla="*/ 251802 w 503603"/>
                <a:gd name="connsiteY3" fmla="*/ 0 h 503601"/>
                <a:gd name="connsiteX4" fmla="*/ 503604 w 503603"/>
                <a:gd name="connsiteY4" fmla="*/ 251801 h 503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603" h="503601">
                  <a:moveTo>
                    <a:pt x="503604" y="251801"/>
                  </a:moveTo>
                  <a:cubicBezTo>
                    <a:pt x="503604" y="390867"/>
                    <a:pt x="390868" y="503602"/>
                    <a:pt x="251802" y="503602"/>
                  </a:cubicBezTo>
                  <a:cubicBezTo>
                    <a:pt x="112736" y="503602"/>
                    <a:pt x="0" y="390867"/>
                    <a:pt x="0" y="251801"/>
                  </a:cubicBezTo>
                  <a:cubicBezTo>
                    <a:pt x="0" y="112735"/>
                    <a:pt x="112736" y="0"/>
                    <a:pt x="251802" y="0"/>
                  </a:cubicBezTo>
                  <a:cubicBezTo>
                    <a:pt x="390868" y="0"/>
                    <a:pt x="503604" y="112735"/>
                    <a:pt x="503604" y="251801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 w="1361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F0C32798-3973-1B39-EA92-336F776B7AA7}"/>
                </a:ext>
              </a:extLst>
            </p:cNvPr>
            <p:cNvSpPr/>
            <p:nvPr/>
          </p:nvSpPr>
          <p:spPr>
            <a:xfrm>
              <a:off x="10777316" y="3673334"/>
              <a:ext cx="503603" cy="503601"/>
            </a:xfrm>
            <a:custGeom>
              <a:avLst/>
              <a:gdLst>
                <a:gd name="connsiteX0" fmla="*/ 503604 w 503603"/>
                <a:gd name="connsiteY0" fmla="*/ 251801 h 503601"/>
                <a:gd name="connsiteX1" fmla="*/ 251802 w 503603"/>
                <a:gd name="connsiteY1" fmla="*/ 503602 h 503601"/>
                <a:gd name="connsiteX2" fmla="*/ 0 w 503603"/>
                <a:gd name="connsiteY2" fmla="*/ 251801 h 503601"/>
                <a:gd name="connsiteX3" fmla="*/ 251802 w 503603"/>
                <a:gd name="connsiteY3" fmla="*/ 0 h 503601"/>
                <a:gd name="connsiteX4" fmla="*/ 503604 w 503603"/>
                <a:gd name="connsiteY4" fmla="*/ 251801 h 503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603" h="503601">
                  <a:moveTo>
                    <a:pt x="503604" y="251801"/>
                  </a:moveTo>
                  <a:cubicBezTo>
                    <a:pt x="503604" y="390867"/>
                    <a:pt x="390868" y="503602"/>
                    <a:pt x="251802" y="503602"/>
                  </a:cubicBezTo>
                  <a:cubicBezTo>
                    <a:pt x="112735" y="503602"/>
                    <a:pt x="0" y="390867"/>
                    <a:pt x="0" y="251801"/>
                  </a:cubicBezTo>
                  <a:cubicBezTo>
                    <a:pt x="0" y="112735"/>
                    <a:pt x="112735" y="0"/>
                    <a:pt x="251802" y="0"/>
                  </a:cubicBezTo>
                  <a:cubicBezTo>
                    <a:pt x="390868" y="0"/>
                    <a:pt x="503604" y="112735"/>
                    <a:pt x="503604" y="251801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 w="1361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6F2D963B-D621-02DD-1619-684F4DC91490}"/>
                </a:ext>
              </a:extLst>
            </p:cNvPr>
            <p:cNvSpPr/>
            <p:nvPr/>
          </p:nvSpPr>
          <p:spPr>
            <a:xfrm>
              <a:off x="11796885" y="3673334"/>
              <a:ext cx="503603" cy="503601"/>
            </a:xfrm>
            <a:custGeom>
              <a:avLst/>
              <a:gdLst>
                <a:gd name="connsiteX0" fmla="*/ 503604 w 503603"/>
                <a:gd name="connsiteY0" fmla="*/ 251801 h 503601"/>
                <a:gd name="connsiteX1" fmla="*/ 251802 w 503603"/>
                <a:gd name="connsiteY1" fmla="*/ 503602 h 503601"/>
                <a:gd name="connsiteX2" fmla="*/ 0 w 503603"/>
                <a:gd name="connsiteY2" fmla="*/ 251801 h 503601"/>
                <a:gd name="connsiteX3" fmla="*/ 251802 w 503603"/>
                <a:gd name="connsiteY3" fmla="*/ 0 h 503601"/>
                <a:gd name="connsiteX4" fmla="*/ 503604 w 503603"/>
                <a:gd name="connsiteY4" fmla="*/ 251801 h 503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603" h="503601">
                  <a:moveTo>
                    <a:pt x="503604" y="251801"/>
                  </a:moveTo>
                  <a:cubicBezTo>
                    <a:pt x="503604" y="390867"/>
                    <a:pt x="390868" y="503602"/>
                    <a:pt x="251802" y="503602"/>
                  </a:cubicBezTo>
                  <a:cubicBezTo>
                    <a:pt x="112736" y="503602"/>
                    <a:pt x="0" y="390867"/>
                    <a:pt x="0" y="251801"/>
                  </a:cubicBezTo>
                  <a:cubicBezTo>
                    <a:pt x="0" y="112735"/>
                    <a:pt x="112736" y="0"/>
                    <a:pt x="251802" y="0"/>
                  </a:cubicBezTo>
                  <a:cubicBezTo>
                    <a:pt x="390868" y="0"/>
                    <a:pt x="503604" y="112735"/>
                    <a:pt x="503604" y="251801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 w="1361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491E75D-715D-B554-6983-B8D0F0FF7ECE}"/>
                </a:ext>
              </a:extLst>
            </p:cNvPr>
            <p:cNvSpPr/>
            <p:nvPr/>
          </p:nvSpPr>
          <p:spPr>
            <a:xfrm>
              <a:off x="9757762" y="4731130"/>
              <a:ext cx="503603" cy="503601"/>
            </a:xfrm>
            <a:custGeom>
              <a:avLst/>
              <a:gdLst>
                <a:gd name="connsiteX0" fmla="*/ 503604 w 503603"/>
                <a:gd name="connsiteY0" fmla="*/ 251801 h 503601"/>
                <a:gd name="connsiteX1" fmla="*/ 251802 w 503603"/>
                <a:gd name="connsiteY1" fmla="*/ 503602 h 503601"/>
                <a:gd name="connsiteX2" fmla="*/ 0 w 503603"/>
                <a:gd name="connsiteY2" fmla="*/ 251801 h 503601"/>
                <a:gd name="connsiteX3" fmla="*/ 251802 w 503603"/>
                <a:gd name="connsiteY3" fmla="*/ 0 h 503601"/>
                <a:gd name="connsiteX4" fmla="*/ 503604 w 503603"/>
                <a:gd name="connsiteY4" fmla="*/ 251801 h 503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603" h="503601">
                  <a:moveTo>
                    <a:pt x="503604" y="251801"/>
                  </a:moveTo>
                  <a:cubicBezTo>
                    <a:pt x="503604" y="390867"/>
                    <a:pt x="390868" y="503602"/>
                    <a:pt x="251802" y="503602"/>
                  </a:cubicBezTo>
                  <a:cubicBezTo>
                    <a:pt x="112736" y="503602"/>
                    <a:pt x="0" y="390867"/>
                    <a:pt x="0" y="251801"/>
                  </a:cubicBezTo>
                  <a:cubicBezTo>
                    <a:pt x="0" y="112735"/>
                    <a:pt x="112736" y="0"/>
                    <a:pt x="251802" y="0"/>
                  </a:cubicBezTo>
                  <a:cubicBezTo>
                    <a:pt x="390868" y="0"/>
                    <a:pt x="503604" y="112735"/>
                    <a:pt x="503604" y="251801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 w="1361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80BE3828-09E2-3B37-DAF2-0F1EF6FBB447}"/>
                </a:ext>
              </a:extLst>
            </p:cNvPr>
            <p:cNvSpPr/>
            <p:nvPr/>
          </p:nvSpPr>
          <p:spPr>
            <a:xfrm>
              <a:off x="10777316" y="4731130"/>
              <a:ext cx="503603" cy="503601"/>
            </a:xfrm>
            <a:custGeom>
              <a:avLst/>
              <a:gdLst>
                <a:gd name="connsiteX0" fmla="*/ 503604 w 503603"/>
                <a:gd name="connsiteY0" fmla="*/ 251801 h 503601"/>
                <a:gd name="connsiteX1" fmla="*/ 251802 w 503603"/>
                <a:gd name="connsiteY1" fmla="*/ 503602 h 503601"/>
                <a:gd name="connsiteX2" fmla="*/ 0 w 503603"/>
                <a:gd name="connsiteY2" fmla="*/ 251801 h 503601"/>
                <a:gd name="connsiteX3" fmla="*/ 251802 w 503603"/>
                <a:gd name="connsiteY3" fmla="*/ 0 h 503601"/>
                <a:gd name="connsiteX4" fmla="*/ 503604 w 503603"/>
                <a:gd name="connsiteY4" fmla="*/ 251801 h 503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603" h="503601">
                  <a:moveTo>
                    <a:pt x="503604" y="251801"/>
                  </a:moveTo>
                  <a:cubicBezTo>
                    <a:pt x="503604" y="390867"/>
                    <a:pt x="390868" y="503602"/>
                    <a:pt x="251802" y="503602"/>
                  </a:cubicBezTo>
                  <a:cubicBezTo>
                    <a:pt x="112735" y="503602"/>
                    <a:pt x="0" y="390867"/>
                    <a:pt x="0" y="251801"/>
                  </a:cubicBezTo>
                  <a:cubicBezTo>
                    <a:pt x="0" y="112735"/>
                    <a:pt x="112735" y="0"/>
                    <a:pt x="251802" y="0"/>
                  </a:cubicBezTo>
                  <a:cubicBezTo>
                    <a:pt x="390868" y="0"/>
                    <a:pt x="503604" y="112735"/>
                    <a:pt x="503604" y="251801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 w="1361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1BD5FBB-6BCD-9E17-CA4C-DA3621F258BF}"/>
                </a:ext>
              </a:extLst>
            </p:cNvPr>
            <p:cNvSpPr/>
            <p:nvPr/>
          </p:nvSpPr>
          <p:spPr>
            <a:xfrm>
              <a:off x="11796885" y="4731130"/>
              <a:ext cx="503603" cy="503601"/>
            </a:xfrm>
            <a:custGeom>
              <a:avLst/>
              <a:gdLst>
                <a:gd name="connsiteX0" fmla="*/ 503604 w 503603"/>
                <a:gd name="connsiteY0" fmla="*/ 251801 h 503601"/>
                <a:gd name="connsiteX1" fmla="*/ 251802 w 503603"/>
                <a:gd name="connsiteY1" fmla="*/ 503602 h 503601"/>
                <a:gd name="connsiteX2" fmla="*/ 0 w 503603"/>
                <a:gd name="connsiteY2" fmla="*/ 251801 h 503601"/>
                <a:gd name="connsiteX3" fmla="*/ 251802 w 503603"/>
                <a:gd name="connsiteY3" fmla="*/ 0 h 503601"/>
                <a:gd name="connsiteX4" fmla="*/ 503604 w 503603"/>
                <a:gd name="connsiteY4" fmla="*/ 251801 h 503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603" h="503601">
                  <a:moveTo>
                    <a:pt x="503604" y="251801"/>
                  </a:moveTo>
                  <a:cubicBezTo>
                    <a:pt x="503604" y="390867"/>
                    <a:pt x="390868" y="503602"/>
                    <a:pt x="251802" y="503602"/>
                  </a:cubicBezTo>
                  <a:cubicBezTo>
                    <a:pt x="112736" y="503602"/>
                    <a:pt x="0" y="390867"/>
                    <a:pt x="0" y="251801"/>
                  </a:cubicBezTo>
                  <a:cubicBezTo>
                    <a:pt x="0" y="112735"/>
                    <a:pt x="112736" y="0"/>
                    <a:pt x="251802" y="0"/>
                  </a:cubicBezTo>
                  <a:cubicBezTo>
                    <a:pt x="390868" y="0"/>
                    <a:pt x="503604" y="112735"/>
                    <a:pt x="503604" y="251801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 w="1361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4AD5227-34EB-06BB-7D33-8014F2DE4711}"/>
                </a:ext>
              </a:extLst>
            </p:cNvPr>
            <p:cNvSpPr/>
            <p:nvPr/>
          </p:nvSpPr>
          <p:spPr>
            <a:xfrm>
              <a:off x="9757762" y="5788920"/>
              <a:ext cx="503603" cy="503606"/>
            </a:xfrm>
            <a:custGeom>
              <a:avLst/>
              <a:gdLst>
                <a:gd name="connsiteX0" fmla="*/ 0 w 503603"/>
                <a:gd name="connsiteY0" fmla="*/ 251798 h 503606"/>
                <a:gd name="connsiteX1" fmla="*/ 251802 w 503603"/>
                <a:gd name="connsiteY1" fmla="*/ 0 h 503606"/>
                <a:gd name="connsiteX2" fmla="*/ 503604 w 503603"/>
                <a:gd name="connsiteY2" fmla="*/ 251798 h 503606"/>
                <a:gd name="connsiteX3" fmla="*/ 251802 w 503603"/>
                <a:gd name="connsiteY3" fmla="*/ 503606 h 503606"/>
                <a:gd name="connsiteX4" fmla="*/ 0 w 503603"/>
                <a:gd name="connsiteY4" fmla="*/ 251798 h 503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603" h="503606">
                  <a:moveTo>
                    <a:pt x="0" y="251798"/>
                  </a:moveTo>
                  <a:cubicBezTo>
                    <a:pt x="0" y="112736"/>
                    <a:pt x="112737" y="0"/>
                    <a:pt x="251802" y="0"/>
                  </a:cubicBezTo>
                  <a:cubicBezTo>
                    <a:pt x="390867" y="0"/>
                    <a:pt x="503604" y="112736"/>
                    <a:pt x="503604" y="251798"/>
                  </a:cubicBezTo>
                  <a:cubicBezTo>
                    <a:pt x="503604" y="390859"/>
                    <a:pt x="390869" y="503606"/>
                    <a:pt x="251802" y="503606"/>
                  </a:cubicBezTo>
                  <a:cubicBezTo>
                    <a:pt x="112734" y="503606"/>
                    <a:pt x="0" y="390870"/>
                    <a:pt x="0" y="251798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 w="1361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A22BFF6-8FC1-1C45-6065-DDBFC3366BC5}"/>
                </a:ext>
              </a:extLst>
            </p:cNvPr>
            <p:cNvSpPr/>
            <p:nvPr/>
          </p:nvSpPr>
          <p:spPr>
            <a:xfrm>
              <a:off x="10777320" y="5788920"/>
              <a:ext cx="503608" cy="503606"/>
            </a:xfrm>
            <a:custGeom>
              <a:avLst/>
              <a:gdLst>
                <a:gd name="connsiteX0" fmla="*/ 0 w 503608"/>
                <a:gd name="connsiteY0" fmla="*/ 251798 h 503606"/>
                <a:gd name="connsiteX1" fmla="*/ 251799 w 503608"/>
                <a:gd name="connsiteY1" fmla="*/ 0 h 503606"/>
                <a:gd name="connsiteX2" fmla="*/ 503608 w 503608"/>
                <a:gd name="connsiteY2" fmla="*/ 251798 h 503606"/>
                <a:gd name="connsiteX3" fmla="*/ 251799 w 503608"/>
                <a:gd name="connsiteY3" fmla="*/ 503606 h 503606"/>
                <a:gd name="connsiteX4" fmla="*/ 0 w 503608"/>
                <a:gd name="connsiteY4" fmla="*/ 251798 h 503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608" h="503606">
                  <a:moveTo>
                    <a:pt x="0" y="251798"/>
                  </a:moveTo>
                  <a:cubicBezTo>
                    <a:pt x="0" y="112736"/>
                    <a:pt x="112737" y="0"/>
                    <a:pt x="251799" y="0"/>
                  </a:cubicBezTo>
                  <a:cubicBezTo>
                    <a:pt x="390872" y="0"/>
                    <a:pt x="503608" y="112736"/>
                    <a:pt x="503608" y="251798"/>
                  </a:cubicBezTo>
                  <a:cubicBezTo>
                    <a:pt x="503608" y="390859"/>
                    <a:pt x="390872" y="503606"/>
                    <a:pt x="251799" y="503606"/>
                  </a:cubicBezTo>
                  <a:cubicBezTo>
                    <a:pt x="112737" y="503606"/>
                    <a:pt x="0" y="390870"/>
                    <a:pt x="0" y="251798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 w="1361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146F39A-3BE2-E627-E2A8-097C4BA7329F}"/>
                </a:ext>
              </a:extLst>
            </p:cNvPr>
            <p:cNvSpPr/>
            <p:nvPr/>
          </p:nvSpPr>
          <p:spPr>
            <a:xfrm>
              <a:off x="11796889" y="5788920"/>
              <a:ext cx="503608" cy="503606"/>
            </a:xfrm>
            <a:custGeom>
              <a:avLst/>
              <a:gdLst>
                <a:gd name="connsiteX0" fmla="*/ 0 w 503608"/>
                <a:gd name="connsiteY0" fmla="*/ 251798 h 503606"/>
                <a:gd name="connsiteX1" fmla="*/ 251799 w 503608"/>
                <a:gd name="connsiteY1" fmla="*/ 0 h 503606"/>
                <a:gd name="connsiteX2" fmla="*/ 503608 w 503608"/>
                <a:gd name="connsiteY2" fmla="*/ 251798 h 503606"/>
                <a:gd name="connsiteX3" fmla="*/ 251799 w 503608"/>
                <a:gd name="connsiteY3" fmla="*/ 503606 h 503606"/>
                <a:gd name="connsiteX4" fmla="*/ 0 w 503608"/>
                <a:gd name="connsiteY4" fmla="*/ 251798 h 503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608" h="503606">
                  <a:moveTo>
                    <a:pt x="0" y="251798"/>
                  </a:moveTo>
                  <a:cubicBezTo>
                    <a:pt x="0" y="112736"/>
                    <a:pt x="112737" y="0"/>
                    <a:pt x="251799" y="0"/>
                  </a:cubicBezTo>
                  <a:cubicBezTo>
                    <a:pt x="390872" y="0"/>
                    <a:pt x="503608" y="112736"/>
                    <a:pt x="503608" y="251798"/>
                  </a:cubicBezTo>
                  <a:cubicBezTo>
                    <a:pt x="503608" y="390859"/>
                    <a:pt x="390872" y="503606"/>
                    <a:pt x="251799" y="503606"/>
                  </a:cubicBezTo>
                  <a:cubicBezTo>
                    <a:pt x="112737" y="503606"/>
                    <a:pt x="0" y="390870"/>
                    <a:pt x="0" y="251798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 w="1361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8722D0A-E5E5-85E8-8A98-85D9705FC4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81000" y="2282879"/>
            <a:ext cx="4269018" cy="3187700"/>
            <a:chOff x="1698171" y="691024"/>
            <a:chExt cx="4269018" cy="3187700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B6302B80-DDF6-B2B7-6559-5B19EDC98763}"/>
                </a:ext>
              </a:extLst>
            </p:cNvPr>
            <p:cNvGrpSpPr/>
            <p:nvPr userDrawn="1"/>
          </p:nvGrpSpPr>
          <p:grpSpPr>
            <a:xfrm>
              <a:off x="1698171" y="691024"/>
              <a:ext cx="4269018" cy="3187700"/>
              <a:chOff x="1466850" y="380320"/>
              <a:chExt cx="4493564" cy="3355370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81CCE774-3C05-A473-EC2B-CC0477DD95B7}"/>
                  </a:ext>
                </a:extLst>
              </p:cNvPr>
              <p:cNvSpPr/>
              <p:nvPr userDrawn="1"/>
            </p:nvSpPr>
            <p:spPr>
              <a:xfrm>
                <a:off x="1466850" y="875619"/>
                <a:ext cx="4493564" cy="2860071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F2119DFF-8596-5767-9E16-1F5D2A0890B0}"/>
                  </a:ext>
                </a:extLst>
              </p:cNvPr>
              <p:cNvSpPr/>
              <p:nvPr userDrawn="1"/>
            </p:nvSpPr>
            <p:spPr>
              <a:xfrm>
                <a:off x="1466850" y="380320"/>
                <a:ext cx="4493564" cy="495300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66202FE4-E23F-5D9F-6685-2591771D5E07}"/>
                </a:ext>
              </a:extLst>
            </p:cNvPr>
            <p:cNvGrpSpPr/>
            <p:nvPr userDrawn="1"/>
          </p:nvGrpSpPr>
          <p:grpSpPr>
            <a:xfrm>
              <a:off x="1839686" y="815293"/>
              <a:ext cx="810985" cy="212272"/>
              <a:chOff x="1883229" y="800099"/>
              <a:chExt cx="810985" cy="212272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F1CC1965-068E-9CDB-3C77-0B37519DC63E}"/>
                  </a:ext>
                </a:extLst>
              </p:cNvPr>
              <p:cNvSpPr/>
              <p:nvPr userDrawn="1"/>
            </p:nvSpPr>
            <p:spPr>
              <a:xfrm>
                <a:off x="1883229" y="800100"/>
                <a:ext cx="212271" cy="212271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75490BAC-795F-B586-F7A7-4DFB64162F77}"/>
                  </a:ext>
                </a:extLst>
              </p:cNvPr>
              <p:cNvSpPr/>
              <p:nvPr userDrawn="1"/>
            </p:nvSpPr>
            <p:spPr>
              <a:xfrm>
                <a:off x="2182586" y="800100"/>
                <a:ext cx="212271" cy="212271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F93C3DAB-2ED3-29C3-4C46-70C1FE5C77D0}"/>
                  </a:ext>
                </a:extLst>
              </p:cNvPr>
              <p:cNvSpPr/>
              <p:nvPr userDrawn="1"/>
            </p:nvSpPr>
            <p:spPr>
              <a:xfrm>
                <a:off x="2481943" y="800099"/>
                <a:ext cx="212271" cy="212271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30" name="Title 1">
            <a:extLst>
              <a:ext uri="{FF2B5EF4-FFF2-40B4-BE49-F238E27FC236}">
                <a16:creationId xmlns:a16="http://schemas.microsoft.com/office/drawing/2014/main" id="{85C02728-7F58-1ED1-7B84-326CE837DE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077710"/>
            <a:ext cx="4269017" cy="2109186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23D7900-A764-0B16-7BED-F9EBD836AC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934496" y="731509"/>
            <a:ext cx="6876503" cy="4739070"/>
            <a:chOff x="1698171" y="691024"/>
            <a:chExt cx="6876503" cy="4739070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C0DAD512-E415-2CBA-7F91-C6B058A5ADBD}"/>
                </a:ext>
              </a:extLst>
            </p:cNvPr>
            <p:cNvGrpSpPr/>
            <p:nvPr userDrawn="1"/>
          </p:nvGrpSpPr>
          <p:grpSpPr>
            <a:xfrm>
              <a:off x="1698171" y="691024"/>
              <a:ext cx="6876503" cy="4739070"/>
              <a:chOff x="1466850" y="380320"/>
              <a:chExt cx="7238199" cy="4988342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921D068B-EDAE-2B09-0C52-3807110CD594}"/>
                  </a:ext>
                </a:extLst>
              </p:cNvPr>
              <p:cNvSpPr/>
              <p:nvPr userDrawn="1"/>
            </p:nvSpPr>
            <p:spPr>
              <a:xfrm>
                <a:off x="1466850" y="875621"/>
                <a:ext cx="7238199" cy="4493041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6825F6B8-7F31-9F6F-6F40-4446D62B0C09}"/>
                  </a:ext>
                </a:extLst>
              </p:cNvPr>
              <p:cNvSpPr/>
              <p:nvPr userDrawn="1"/>
            </p:nvSpPr>
            <p:spPr>
              <a:xfrm>
                <a:off x="1466850" y="380320"/>
                <a:ext cx="7238199" cy="495301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7110B156-7097-18AF-109C-9129C1D27D5C}"/>
                </a:ext>
              </a:extLst>
            </p:cNvPr>
            <p:cNvGrpSpPr/>
            <p:nvPr userDrawn="1"/>
          </p:nvGrpSpPr>
          <p:grpSpPr>
            <a:xfrm>
              <a:off x="1839686" y="815293"/>
              <a:ext cx="810985" cy="212272"/>
              <a:chOff x="1883229" y="800099"/>
              <a:chExt cx="810985" cy="212272"/>
            </a:xfrm>
          </p:grpSpPr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868629EE-2788-3490-B87C-FE2A00069885}"/>
                  </a:ext>
                </a:extLst>
              </p:cNvPr>
              <p:cNvSpPr/>
              <p:nvPr userDrawn="1"/>
            </p:nvSpPr>
            <p:spPr>
              <a:xfrm>
                <a:off x="1883229" y="800100"/>
                <a:ext cx="212271" cy="212271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BD13927A-0814-22EA-70B1-CD822828F18E}"/>
                  </a:ext>
                </a:extLst>
              </p:cNvPr>
              <p:cNvSpPr/>
              <p:nvPr userDrawn="1"/>
            </p:nvSpPr>
            <p:spPr>
              <a:xfrm>
                <a:off x="2182586" y="800100"/>
                <a:ext cx="212271" cy="212271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7BEDD65C-96D1-E6E2-62CE-14973E1DB1B4}"/>
                  </a:ext>
                </a:extLst>
              </p:cNvPr>
              <p:cNvSpPr/>
              <p:nvPr userDrawn="1"/>
            </p:nvSpPr>
            <p:spPr>
              <a:xfrm>
                <a:off x="2481943" y="800099"/>
                <a:ext cx="212271" cy="212271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F06A0-63CE-4272-B90E-4F20296BFBE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934495" y="1202058"/>
            <a:ext cx="6876502" cy="426852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C6DD2ED3-A6F4-FD7E-59F8-1FAE8FBBA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15256"/>
          <a:stretch/>
        </p:blipFill>
        <p:spPr>
          <a:xfrm rot="16200000">
            <a:off x="1495710" y="-1028662"/>
            <a:ext cx="2029124" cy="4086444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8D3D389B-1A71-78E3-E524-47DEFE36F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226629"/>
            <a:ext cx="12192000" cy="631371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3E7AF89-C0F4-4BB7-8B68-933CBF0B38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226629"/>
            <a:ext cx="1219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Date Placeholder 3">
            <a:extLst>
              <a:ext uri="{FF2B5EF4-FFF2-40B4-BE49-F238E27FC236}">
                <a16:creationId xmlns:a16="http://schemas.microsoft.com/office/drawing/2014/main" id="{17933C8A-8E9F-F250-DAB7-5B1C82537C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11833" y="6226628"/>
            <a:ext cx="1560304" cy="631372"/>
          </a:xfrm>
          <a:prstGeom prst="rect">
            <a:avLst/>
          </a:prstGeom>
        </p:spPr>
        <p:txBody>
          <a:bodyPr vert="horz" lIns="91440" tIns="91440" rIns="91440" bIns="45720" rtlCol="0" anchor="ctr"/>
          <a:lstStyle>
            <a:lvl1pPr algn="ctr">
              <a:defRPr sz="1800">
                <a:solidFill>
                  <a:schemeClr val="tx1"/>
                </a:solidFill>
                <a:latin typeface="+mj-lt"/>
              </a:defRPr>
            </a:lvl1pPr>
          </a:lstStyle>
          <a:p>
            <a:fld id="{72B8B865-6043-45BC-B48D-1676CB43D17A}" type="datetime1">
              <a:rPr lang="en-US" smtClean="0"/>
              <a:pPr/>
              <a:t>2/12/2025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824FC607-995F-898A-B4E2-4716138312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542011" y="6405154"/>
            <a:ext cx="274320" cy="274320"/>
          </a:xfrm>
          <a:prstGeom prst="rect">
            <a:avLst/>
          </a:prstGeom>
        </p:spPr>
      </p:pic>
      <p:pic>
        <p:nvPicPr>
          <p:cNvPr id="44" name="Graphic 43">
            <a:extLst>
              <a:ext uri="{FF2B5EF4-FFF2-40B4-BE49-F238E27FC236}">
                <a16:creationId xmlns:a16="http://schemas.microsoft.com/office/drawing/2014/main" id="{2D6615CA-D60B-84EA-CBF6-70186E3CF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9168948" y="6405154"/>
            <a:ext cx="274320" cy="274320"/>
          </a:xfrm>
          <a:prstGeom prst="rect">
            <a:avLst/>
          </a:prstGeom>
        </p:spPr>
      </p:pic>
      <p:pic>
        <p:nvPicPr>
          <p:cNvPr id="45" name="Graphic 44">
            <a:extLst>
              <a:ext uri="{FF2B5EF4-FFF2-40B4-BE49-F238E27FC236}">
                <a16:creationId xmlns:a16="http://schemas.microsoft.com/office/drawing/2014/main" id="{88C02DF0-EBE4-4C6F-CE9A-61B39F1F7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13558" t="13558" r="13558" b="13558"/>
          <a:stretch/>
        </p:blipFill>
        <p:spPr>
          <a:xfrm>
            <a:off x="8795884" y="6405154"/>
            <a:ext cx="274320" cy="274320"/>
          </a:xfrm>
          <a:prstGeom prst="rect">
            <a:avLst/>
          </a:prstGeom>
        </p:spPr>
      </p:pic>
      <p:sp>
        <p:nvSpPr>
          <p:cNvPr id="46" name="Slide Number Placeholder 5">
            <a:extLst>
              <a:ext uri="{FF2B5EF4-FFF2-40B4-BE49-F238E27FC236}">
                <a16:creationId xmlns:a16="http://schemas.microsoft.com/office/drawing/2014/main" id="{AFEE4071-4B5B-AFB4-B178-D09387257F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72137" y="6226628"/>
            <a:ext cx="630748" cy="631372"/>
          </a:xfrm>
          <a:prstGeom prst="rect">
            <a:avLst/>
          </a:prstGeom>
        </p:spPr>
        <p:txBody>
          <a:bodyPr vert="horz" lIns="91440" tIns="91440" rIns="91440" bIns="45720" rtlCol="0" anchor="ctr"/>
          <a:lstStyle>
            <a:lvl1pPr algn="ctr">
              <a:defRPr lang="en-US" sz="1800" smtClean="0">
                <a:solidFill>
                  <a:schemeClr val="tx1"/>
                </a:solidFill>
                <a:latin typeface="+mj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3023153-9A4E-D9D3-6DE0-2D3EA610B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1001" y="6352731"/>
            <a:ext cx="1306286" cy="397329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800" b="1" dirty="0">
                <a:solidFill>
                  <a:schemeClr val="tx1"/>
                </a:solidFill>
                <a:latin typeface="+mn-lt"/>
              </a:rPr>
              <a:t>START</a:t>
            </a:r>
            <a:endParaRPr lang="en-US" b="1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071520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DD1964D-F9CA-9278-BD33-03FD979E6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226629"/>
            <a:ext cx="12192000" cy="631371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B9857CF-1C39-27BB-9B6B-6A0C1DD0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226629"/>
            <a:ext cx="1219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F8B31A7E-FD72-B42E-26A8-319F776C10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11833" y="6226628"/>
            <a:ext cx="1560304" cy="631372"/>
          </a:xfrm>
          <a:prstGeom prst="rect">
            <a:avLst/>
          </a:prstGeom>
        </p:spPr>
        <p:txBody>
          <a:bodyPr vert="horz" lIns="91440" tIns="91440" rIns="91440" bIns="45720" rtlCol="0" anchor="ctr"/>
          <a:lstStyle>
            <a:lvl1pPr algn="ctr">
              <a:defRPr sz="1800">
                <a:solidFill>
                  <a:schemeClr val="tx1"/>
                </a:solidFill>
                <a:latin typeface="+mj-lt"/>
              </a:defRPr>
            </a:lvl1pPr>
          </a:lstStyle>
          <a:p>
            <a:fld id="{72B8B865-6043-45BC-B48D-1676CB43D17A}" type="datetime1">
              <a:rPr lang="en-US" smtClean="0"/>
              <a:pPr/>
              <a:t>2/12/2025</a:t>
            </a:fld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92487FC0-E254-7086-CC55-D7BFCEACE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42011" y="6405154"/>
            <a:ext cx="274320" cy="27432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2F41C3E4-FF61-A611-F912-98F344213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9168948" y="6405154"/>
            <a:ext cx="274320" cy="27432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0B15F18C-70F5-E214-E8DA-4CFAE27FE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3558" t="13558" r="13558" b="13558"/>
          <a:stretch/>
        </p:blipFill>
        <p:spPr>
          <a:xfrm>
            <a:off x="8795884" y="6405154"/>
            <a:ext cx="274320" cy="274320"/>
          </a:xfrm>
          <a:prstGeom prst="rect">
            <a:avLst/>
          </a:prstGeom>
        </p:spPr>
      </p:pic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A727095-DB42-91AA-4BB8-1CE63D89BC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72137" y="6226628"/>
            <a:ext cx="630748" cy="631372"/>
          </a:xfrm>
          <a:prstGeom prst="rect">
            <a:avLst/>
          </a:prstGeom>
        </p:spPr>
        <p:txBody>
          <a:bodyPr vert="horz" lIns="91440" tIns="91440" rIns="91440" bIns="45720" rtlCol="0" anchor="ctr"/>
          <a:lstStyle>
            <a:lvl1pPr algn="ctr">
              <a:defRPr lang="en-US" sz="1800" smtClean="0">
                <a:solidFill>
                  <a:schemeClr val="tx1"/>
                </a:solidFill>
                <a:latin typeface="+mj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E89DC3C-8238-2625-2CBD-974CA4F819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1001" y="6352731"/>
            <a:ext cx="1306286" cy="397329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800" b="1" dirty="0">
                <a:solidFill>
                  <a:schemeClr val="tx1"/>
                </a:solidFill>
                <a:latin typeface="+mn-lt"/>
              </a:rPr>
              <a:t>START</a:t>
            </a:r>
            <a:endParaRPr lang="en-US" b="1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raphic 45">
            <a:extLst>
              <a:ext uri="{FF2B5EF4-FFF2-40B4-BE49-F238E27FC236}">
                <a16:creationId xmlns:a16="http://schemas.microsoft.com/office/drawing/2014/main" id="{FFDE191C-52DF-6A6D-EC88-18A052FFB2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b="37716"/>
          <a:stretch/>
        </p:blipFill>
        <p:spPr>
          <a:xfrm rot="16200000">
            <a:off x="9722190" y="160175"/>
            <a:ext cx="2394401" cy="2545223"/>
          </a:xfrm>
          <a:prstGeom prst="rect">
            <a:avLst/>
          </a:prstGeom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6D30DCAC-B495-853F-9921-FBA3901866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1140620" y="2616531"/>
            <a:ext cx="2394401" cy="4086444"/>
          </a:xfrm>
          <a:prstGeom prst="rect">
            <a:avLst/>
          </a:prstGeom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8CB78A71-D8F9-12A2-1D4E-A2C2E4E155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594100" y="380999"/>
            <a:ext cx="4972050" cy="5475954"/>
            <a:chOff x="1698171" y="691024"/>
            <a:chExt cx="4972050" cy="5475954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D1FCBAB4-0CBD-A738-A058-100C35A0BDF1}"/>
                </a:ext>
              </a:extLst>
            </p:cNvPr>
            <p:cNvGrpSpPr/>
            <p:nvPr userDrawn="1"/>
          </p:nvGrpSpPr>
          <p:grpSpPr>
            <a:xfrm>
              <a:off x="1698171" y="691024"/>
              <a:ext cx="4972050" cy="5475954"/>
              <a:chOff x="1466850" y="380320"/>
              <a:chExt cx="5233574" cy="5763985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A67098CE-4555-2BEE-5226-2E2F9EE1D5BB}"/>
                  </a:ext>
                </a:extLst>
              </p:cNvPr>
              <p:cNvSpPr/>
              <p:nvPr userDrawn="1"/>
            </p:nvSpPr>
            <p:spPr>
              <a:xfrm>
                <a:off x="1466850" y="875620"/>
                <a:ext cx="5233574" cy="5268685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6A0CBAEB-0BE9-F75E-CB8D-A411C52E889A}"/>
                  </a:ext>
                </a:extLst>
              </p:cNvPr>
              <p:cNvSpPr/>
              <p:nvPr userDrawn="1"/>
            </p:nvSpPr>
            <p:spPr>
              <a:xfrm>
                <a:off x="1466850" y="380320"/>
                <a:ext cx="5233574" cy="495301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0EDFCBD7-3731-A5D1-BB82-218531D6BA6E}"/>
                </a:ext>
              </a:extLst>
            </p:cNvPr>
            <p:cNvGrpSpPr/>
            <p:nvPr userDrawn="1"/>
          </p:nvGrpSpPr>
          <p:grpSpPr>
            <a:xfrm>
              <a:off x="1839686" y="815293"/>
              <a:ext cx="810985" cy="212272"/>
              <a:chOff x="1883229" y="800099"/>
              <a:chExt cx="810985" cy="212272"/>
            </a:xfrm>
          </p:grpSpPr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AA6D4634-51B3-BE70-0479-199D811D75F3}"/>
                  </a:ext>
                </a:extLst>
              </p:cNvPr>
              <p:cNvSpPr/>
              <p:nvPr userDrawn="1"/>
            </p:nvSpPr>
            <p:spPr>
              <a:xfrm>
                <a:off x="1883229" y="800100"/>
                <a:ext cx="212271" cy="212271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B2B1D16B-1A18-4890-4596-F24DD1C0BA94}"/>
                  </a:ext>
                </a:extLst>
              </p:cNvPr>
              <p:cNvSpPr/>
              <p:nvPr userDrawn="1"/>
            </p:nvSpPr>
            <p:spPr>
              <a:xfrm>
                <a:off x="2182586" y="800100"/>
                <a:ext cx="212271" cy="212271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E98E60AF-0ABD-505A-4D5D-18B025CCA331}"/>
                  </a:ext>
                </a:extLst>
              </p:cNvPr>
              <p:cNvSpPr/>
              <p:nvPr userDrawn="1"/>
            </p:nvSpPr>
            <p:spPr>
              <a:xfrm>
                <a:off x="2481943" y="800099"/>
                <a:ext cx="212271" cy="212271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40" name="Title 1">
            <a:extLst>
              <a:ext uri="{FF2B5EF4-FFF2-40B4-BE49-F238E27FC236}">
                <a16:creationId xmlns:a16="http://schemas.microsoft.com/office/drawing/2014/main" id="{A048DF11-5712-A1DF-9E33-2C705AF54B8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57068" y="851547"/>
            <a:ext cx="4275364" cy="197963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5FC08F1C-3206-A42D-3BCD-F04FBA78394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947886" y="2831182"/>
            <a:ext cx="4275364" cy="2660213"/>
          </a:xfrm>
        </p:spPr>
        <p:txBody>
          <a:bodyPr tIns="0" bIns="0"/>
          <a:lstStyle>
            <a:lvl1pPr>
              <a:lnSpc>
                <a:spcPct val="150000"/>
              </a:lnSpc>
              <a:defRPr sz="1800"/>
            </a:lvl1pPr>
            <a:lvl2pPr>
              <a:lnSpc>
                <a:spcPct val="150000"/>
              </a:lnSpc>
              <a:defRPr sz="1800"/>
            </a:lvl2pPr>
            <a:lvl3pPr>
              <a:lnSpc>
                <a:spcPct val="150000"/>
              </a:lnSpc>
              <a:defRPr sz="1600"/>
            </a:lvl3pPr>
            <a:lvl4pPr>
              <a:lnSpc>
                <a:spcPct val="150000"/>
              </a:lnSpc>
              <a:defRPr sz="1400"/>
            </a:lvl4pPr>
            <a:lvl5pPr>
              <a:lnSpc>
                <a:spcPct val="150000"/>
              </a:lnSpc>
              <a:defRPr sz="14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9671B5C-5A86-C6A6-2913-1F73F100E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226629"/>
            <a:ext cx="12192000" cy="631371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42D9D8C-0E11-E268-D458-EC3BC4FD24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226629"/>
            <a:ext cx="1219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Date Placeholder 3">
            <a:extLst>
              <a:ext uri="{FF2B5EF4-FFF2-40B4-BE49-F238E27FC236}">
                <a16:creationId xmlns:a16="http://schemas.microsoft.com/office/drawing/2014/main" id="{8E4CD02A-FF2F-864A-138B-368FE9BFDE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11833" y="6226628"/>
            <a:ext cx="1560304" cy="631372"/>
          </a:xfrm>
          <a:prstGeom prst="rect">
            <a:avLst/>
          </a:prstGeom>
        </p:spPr>
        <p:txBody>
          <a:bodyPr vert="horz" lIns="91440" tIns="91440" rIns="91440" bIns="45720" rtlCol="0" anchor="ctr"/>
          <a:lstStyle>
            <a:lvl1pPr algn="ctr">
              <a:defRPr sz="1800">
                <a:solidFill>
                  <a:schemeClr val="tx1"/>
                </a:solidFill>
                <a:latin typeface="+mj-lt"/>
              </a:defRPr>
            </a:lvl1pPr>
          </a:lstStyle>
          <a:p>
            <a:fld id="{72B8B865-6043-45BC-B48D-1676CB43D17A}" type="datetime1">
              <a:rPr lang="en-US" smtClean="0"/>
              <a:pPr/>
              <a:t>2/12/2025</a:t>
            </a:fld>
            <a:endParaRPr lang="en-US" dirty="0"/>
          </a:p>
        </p:txBody>
      </p:sp>
      <p:pic>
        <p:nvPicPr>
          <p:cNvPr id="47" name="Graphic 46">
            <a:extLst>
              <a:ext uri="{FF2B5EF4-FFF2-40B4-BE49-F238E27FC236}">
                <a16:creationId xmlns:a16="http://schemas.microsoft.com/office/drawing/2014/main" id="{5B0F505A-EE51-9D7A-42EA-2CD2CD432E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542011" y="6405154"/>
            <a:ext cx="274320" cy="274320"/>
          </a:xfrm>
          <a:prstGeom prst="rect">
            <a:avLst/>
          </a:prstGeom>
        </p:spPr>
      </p:pic>
      <p:pic>
        <p:nvPicPr>
          <p:cNvPr id="48" name="Graphic 47">
            <a:extLst>
              <a:ext uri="{FF2B5EF4-FFF2-40B4-BE49-F238E27FC236}">
                <a16:creationId xmlns:a16="http://schemas.microsoft.com/office/drawing/2014/main" id="{B4905353-8D75-B3E2-2489-1D6907755C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9168948" y="6405154"/>
            <a:ext cx="274320" cy="274320"/>
          </a:xfrm>
          <a:prstGeom prst="rect">
            <a:avLst/>
          </a:prstGeom>
        </p:spPr>
      </p:pic>
      <p:pic>
        <p:nvPicPr>
          <p:cNvPr id="49" name="Graphic 48">
            <a:extLst>
              <a:ext uri="{FF2B5EF4-FFF2-40B4-BE49-F238E27FC236}">
                <a16:creationId xmlns:a16="http://schemas.microsoft.com/office/drawing/2014/main" id="{4DBFD95C-0912-3222-EECA-8F84031BCD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13558" t="13558" r="13558" b="13558"/>
          <a:stretch/>
        </p:blipFill>
        <p:spPr>
          <a:xfrm>
            <a:off x="8795884" y="6405154"/>
            <a:ext cx="274320" cy="274320"/>
          </a:xfrm>
          <a:prstGeom prst="rect">
            <a:avLst/>
          </a:prstGeom>
        </p:spPr>
      </p:pic>
      <p:sp>
        <p:nvSpPr>
          <p:cNvPr id="50" name="Slide Number Placeholder 5">
            <a:extLst>
              <a:ext uri="{FF2B5EF4-FFF2-40B4-BE49-F238E27FC236}">
                <a16:creationId xmlns:a16="http://schemas.microsoft.com/office/drawing/2014/main" id="{7F30B651-FA38-151D-A122-6186F222CA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72137" y="6226628"/>
            <a:ext cx="630748" cy="631372"/>
          </a:xfrm>
          <a:prstGeom prst="rect">
            <a:avLst/>
          </a:prstGeom>
        </p:spPr>
        <p:txBody>
          <a:bodyPr vert="horz" lIns="91440" tIns="91440" rIns="91440" bIns="45720" rtlCol="0" anchor="ctr"/>
          <a:lstStyle>
            <a:lvl1pPr algn="ctr">
              <a:defRPr lang="en-US" sz="1800" smtClean="0">
                <a:solidFill>
                  <a:schemeClr val="tx1"/>
                </a:solidFill>
                <a:latin typeface="+mj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343855C-EC70-E12C-3368-415B1AC40C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1001" y="6352731"/>
            <a:ext cx="1306286" cy="397329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800" b="1" dirty="0">
                <a:solidFill>
                  <a:schemeClr val="tx1"/>
                </a:solidFill>
                <a:latin typeface="+mn-lt"/>
              </a:rPr>
              <a:t>START</a:t>
            </a:r>
            <a:endParaRPr lang="en-US" b="1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529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9B9D92F9-7505-2024-1DF6-10DB1241A7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40898"/>
          <a:stretch/>
        </p:blipFill>
        <p:spPr>
          <a:xfrm>
            <a:off x="0" y="1448221"/>
            <a:ext cx="2197076" cy="3717471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7D296A0E-AA2F-B543-BCEA-D30C665A2B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0999" y="851548"/>
            <a:ext cx="6687981" cy="500540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F4E35C9-2754-CF70-29E7-27AC12CE48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0999" y="380999"/>
            <a:ext cx="6687981" cy="47055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9AAB6D3-CF07-3A44-F37A-9DEF7B82B5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22515" y="505268"/>
            <a:ext cx="810985" cy="212272"/>
            <a:chOff x="1883229" y="800099"/>
            <a:chExt cx="810985" cy="212272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6E4DBAB-D882-5741-A690-F28CB547E059}"/>
                </a:ext>
              </a:extLst>
            </p:cNvPr>
            <p:cNvSpPr/>
            <p:nvPr userDrawn="1"/>
          </p:nvSpPr>
          <p:spPr>
            <a:xfrm>
              <a:off x="1883229" y="800100"/>
              <a:ext cx="212271" cy="212271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9414570-C554-43C4-DF59-67790E6DBEB8}"/>
                </a:ext>
              </a:extLst>
            </p:cNvPr>
            <p:cNvSpPr/>
            <p:nvPr userDrawn="1"/>
          </p:nvSpPr>
          <p:spPr>
            <a:xfrm>
              <a:off x="2182586" y="800100"/>
              <a:ext cx="212271" cy="212271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9EC5277-EFEF-467F-A8E8-3AB6A62F3A00}"/>
                </a:ext>
              </a:extLst>
            </p:cNvPr>
            <p:cNvSpPr/>
            <p:nvPr userDrawn="1"/>
          </p:nvSpPr>
          <p:spPr>
            <a:xfrm>
              <a:off x="2481943" y="800099"/>
              <a:ext cx="212271" cy="212271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4784" y="1059463"/>
            <a:ext cx="6008915" cy="4431932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A037F58E-633A-20EC-118A-2A3039E204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151132" y="1"/>
            <a:ext cx="4040868" cy="2484203"/>
          </a:xfrm>
          <a:custGeom>
            <a:avLst/>
            <a:gdLst>
              <a:gd name="connsiteX0" fmla="*/ 1639501 w 4040868"/>
              <a:gd name="connsiteY0" fmla="*/ 0 h 2484203"/>
              <a:gd name="connsiteX1" fmla="*/ 1927972 w 4040868"/>
              <a:gd name="connsiteY1" fmla="*/ 0 h 2484203"/>
              <a:gd name="connsiteX2" fmla="*/ 1936047 w 4040868"/>
              <a:gd name="connsiteY2" fmla="*/ 69832 h 2484203"/>
              <a:gd name="connsiteX3" fmla="*/ 1871145 w 4040868"/>
              <a:gd name="connsiteY3" fmla="*/ 561938 h 2484203"/>
              <a:gd name="connsiteX4" fmla="*/ 1876589 w 4040868"/>
              <a:gd name="connsiteY4" fmla="*/ 1144624 h 2484203"/>
              <a:gd name="connsiteX5" fmla="*/ 2418931 w 4040868"/>
              <a:gd name="connsiteY5" fmla="*/ 931295 h 2484203"/>
              <a:gd name="connsiteX6" fmla="*/ 3278854 w 4040868"/>
              <a:gd name="connsiteY6" fmla="*/ 718297 h 2484203"/>
              <a:gd name="connsiteX7" fmla="*/ 3403625 w 4040868"/>
              <a:gd name="connsiteY7" fmla="*/ 1595367 h 2484203"/>
              <a:gd name="connsiteX8" fmla="*/ 3409135 w 4040868"/>
              <a:gd name="connsiteY8" fmla="*/ 2178165 h 2484203"/>
              <a:gd name="connsiteX9" fmla="*/ 3951362 w 4040868"/>
              <a:gd name="connsiteY9" fmla="*/ 1964825 h 2484203"/>
              <a:gd name="connsiteX10" fmla="*/ 4040868 w 4040868"/>
              <a:gd name="connsiteY10" fmla="*/ 1907085 h 2484203"/>
              <a:gd name="connsiteX11" fmla="*/ 4040868 w 4040868"/>
              <a:gd name="connsiteY11" fmla="*/ 2245468 h 2484203"/>
              <a:gd name="connsiteX12" fmla="*/ 3897247 w 4040868"/>
              <a:gd name="connsiteY12" fmla="*/ 2338115 h 2484203"/>
              <a:gd name="connsiteX13" fmla="*/ 3250168 w 4040868"/>
              <a:gd name="connsiteY13" fmla="*/ 2413957 h 2484203"/>
              <a:gd name="connsiteX14" fmla="*/ 3125358 w 4040868"/>
              <a:gd name="connsiteY14" fmla="*/ 1536797 h 2484203"/>
              <a:gd name="connsiteX15" fmla="*/ 3119853 w 4040868"/>
              <a:gd name="connsiteY15" fmla="*/ 954065 h 2484203"/>
              <a:gd name="connsiteX16" fmla="*/ 2577517 w 4040868"/>
              <a:gd name="connsiteY16" fmla="*/ 1167400 h 2484203"/>
              <a:gd name="connsiteX17" fmla="*/ 1717591 w 4040868"/>
              <a:gd name="connsiteY17" fmla="*/ 1380395 h 2484203"/>
              <a:gd name="connsiteX18" fmla="*/ 1592853 w 4040868"/>
              <a:gd name="connsiteY18" fmla="*/ 503348 h 2484203"/>
              <a:gd name="connsiteX19" fmla="*/ 1642974 w 4040868"/>
              <a:gd name="connsiteY19" fmla="*/ 8510 h 2484203"/>
              <a:gd name="connsiteX20" fmla="*/ 0 w 4040868"/>
              <a:gd name="connsiteY20" fmla="*/ 0 h 2484203"/>
              <a:gd name="connsiteX21" fmla="*/ 285293 w 4040868"/>
              <a:gd name="connsiteY21" fmla="*/ 0 h 2484203"/>
              <a:gd name="connsiteX22" fmla="*/ 288683 w 4040868"/>
              <a:gd name="connsiteY22" fmla="*/ 23305 h 2484203"/>
              <a:gd name="connsiteX23" fmla="*/ 344260 w 4040868"/>
              <a:gd name="connsiteY23" fmla="*/ 111230 h 2484203"/>
              <a:gd name="connsiteX24" fmla="*/ 728339 w 4040868"/>
              <a:gd name="connsiteY24" fmla="*/ 1794 h 2484203"/>
              <a:gd name="connsiteX25" fmla="*/ 731070 w 4040868"/>
              <a:gd name="connsiteY25" fmla="*/ 0 h 2484203"/>
              <a:gd name="connsiteX26" fmla="*/ 1253365 w 4040868"/>
              <a:gd name="connsiteY26" fmla="*/ 0 h 2484203"/>
              <a:gd name="connsiteX27" fmla="*/ 1203261 w 4040868"/>
              <a:gd name="connsiteY27" fmla="*/ 30014 h 2484203"/>
              <a:gd name="connsiteX28" fmla="*/ 1045098 w 4040868"/>
              <a:gd name="connsiteY28" fmla="*/ 133945 h 2484203"/>
              <a:gd name="connsiteX29" fmla="*/ 185259 w 4040868"/>
              <a:gd name="connsiteY29" fmla="*/ 346999 h 2484203"/>
              <a:gd name="connsiteX30" fmla="*/ 8682 w 4040868"/>
              <a:gd name="connsiteY30" fmla="*/ 75030 h 2484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4040868" h="2484203">
                <a:moveTo>
                  <a:pt x="1639501" y="0"/>
                </a:moveTo>
                <a:lnTo>
                  <a:pt x="1927972" y="0"/>
                </a:lnTo>
                <a:lnTo>
                  <a:pt x="1936047" y="69832"/>
                </a:lnTo>
                <a:cubicBezTo>
                  <a:pt x="1941935" y="225592"/>
                  <a:pt x="1905398" y="399199"/>
                  <a:pt x="1871145" y="561938"/>
                </a:cubicBezTo>
                <a:cubicBezTo>
                  <a:pt x="1818675" y="811204"/>
                  <a:pt x="1764412" y="1068972"/>
                  <a:pt x="1876589" y="1144624"/>
                </a:cubicBezTo>
                <a:cubicBezTo>
                  <a:pt x="1988767" y="1220276"/>
                  <a:pt x="2207469" y="1073404"/>
                  <a:pt x="2418931" y="931295"/>
                </a:cubicBezTo>
                <a:cubicBezTo>
                  <a:pt x="2695019" y="745819"/>
                  <a:pt x="3007951" y="535602"/>
                  <a:pt x="3278854" y="718297"/>
                </a:cubicBezTo>
                <a:cubicBezTo>
                  <a:pt x="3549759" y="900994"/>
                  <a:pt x="3472126" y="1269896"/>
                  <a:pt x="3403625" y="1595367"/>
                </a:cubicBezTo>
                <a:cubicBezTo>
                  <a:pt x="3351132" y="1844684"/>
                  <a:pt x="3296911" y="2102481"/>
                  <a:pt x="3409135" y="2178165"/>
                </a:cubicBezTo>
                <a:cubicBezTo>
                  <a:pt x="3521360" y="2253848"/>
                  <a:pt x="3739918" y="2106880"/>
                  <a:pt x="3951362" y="1964825"/>
                </a:cubicBezTo>
                <a:lnTo>
                  <a:pt x="4040868" y="1907085"/>
                </a:lnTo>
                <a:lnTo>
                  <a:pt x="4040868" y="2245468"/>
                </a:lnTo>
                <a:lnTo>
                  <a:pt x="3897247" y="2338115"/>
                </a:lnTo>
                <a:cubicBezTo>
                  <a:pt x="3680078" y="2466935"/>
                  <a:pt x="3453297" y="2550946"/>
                  <a:pt x="3250168" y="2413957"/>
                </a:cubicBezTo>
                <a:cubicBezTo>
                  <a:pt x="2979295" y="2231282"/>
                  <a:pt x="3056854" y="1862273"/>
                  <a:pt x="3125358" y="1536797"/>
                </a:cubicBezTo>
                <a:cubicBezTo>
                  <a:pt x="3177820" y="1287528"/>
                  <a:pt x="3232077" y="1029749"/>
                  <a:pt x="3119853" y="954065"/>
                </a:cubicBezTo>
                <a:cubicBezTo>
                  <a:pt x="3007628" y="878381"/>
                  <a:pt x="2788984" y="1025298"/>
                  <a:pt x="2577517" y="1167400"/>
                </a:cubicBezTo>
                <a:cubicBezTo>
                  <a:pt x="2301431" y="1352887"/>
                  <a:pt x="1988500" y="1563095"/>
                  <a:pt x="1717591" y="1380395"/>
                </a:cubicBezTo>
                <a:cubicBezTo>
                  <a:pt x="1446683" y="1197696"/>
                  <a:pt x="1524354" y="828830"/>
                  <a:pt x="1592853" y="503348"/>
                </a:cubicBezTo>
                <a:cubicBezTo>
                  <a:pt x="1632232" y="316369"/>
                  <a:pt x="1672597" y="124625"/>
                  <a:pt x="1642974" y="8510"/>
                </a:cubicBezTo>
                <a:close/>
                <a:moveTo>
                  <a:pt x="0" y="0"/>
                </a:moveTo>
                <a:lnTo>
                  <a:pt x="285293" y="0"/>
                </a:lnTo>
                <a:lnTo>
                  <a:pt x="288683" y="23305"/>
                </a:lnTo>
                <a:cubicBezTo>
                  <a:pt x="298556" y="62009"/>
                  <a:pt x="316206" y="92310"/>
                  <a:pt x="344260" y="111230"/>
                </a:cubicBezTo>
                <a:cubicBezTo>
                  <a:pt x="428424" y="167989"/>
                  <a:pt x="572407" y="99511"/>
                  <a:pt x="728339" y="1794"/>
                </a:cubicBezTo>
                <a:lnTo>
                  <a:pt x="731070" y="0"/>
                </a:lnTo>
                <a:lnTo>
                  <a:pt x="1253365" y="0"/>
                </a:lnTo>
                <a:lnTo>
                  <a:pt x="1203261" y="30014"/>
                </a:lnTo>
                <a:cubicBezTo>
                  <a:pt x="1151276" y="62590"/>
                  <a:pt x="1097964" y="98419"/>
                  <a:pt x="1045098" y="133945"/>
                </a:cubicBezTo>
                <a:cubicBezTo>
                  <a:pt x="769005" y="319427"/>
                  <a:pt x="456124" y="529669"/>
                  <a:pt x="185259" y="346999"/>
                </a:cubicBezTo>
                <a:cubicBezTo>
                  <a:pt x="83685" y="278498"/>
                  <a:pt x="31110" y="183804"/>
                  <a:pt x="8682" y="7503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50000"/>
            </a:schemeClr>
          </a:solidFill>
          <a:ln w="9400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83E7202-D4FD-97A5-44A7-EC8436DA2B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53932" y="851548"/>
            <a:ext cx="4353117" cy="500540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680E844-DC94-8DC4-9D32-BFCC78887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53932" y="380999"/>
            <a:ext cx="4353117" cy="47055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90C8A32-35EB-644B-4A78-F0837BB8C9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595447" y="505268"/>
            <a:ext cx="810985" cy="212272"/>
            <a:chOff x="1883229" y="800099"/>
            <a:chExt cx="810985" cy="212272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7D61DD85-A825-A396-2A30-039913643826}"/>
                </a:ext>
              </a:extLst>
            </p:cNvPr>
            <p:cNvSpPr/>
            <p:nvPr userDrawn="1"/>
          </p:nvSpPr>
          <p:spPr>
            <a:xfrm>
              <a:off x="1883229" y="800100"/>
              <a:ext cx="212271" cy="212271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AE29ECB8-2561-5C06-11F4-9DAB13E88AF9}"/>
                </a:ext>
              </a:extLst>
            </p:cNvPr>
            <p:cNvSpPr/>
            <p:nvPr userDrawn="1"/>
          </p:nvSpPr>
          <p:spPr>
            <a:xfrm>
              <a:off x="2182586" y="800100"/>
              <a:ext cx="212271" cy="212271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AE27364-A704-A922-E89E-C44E9040E1E4}"/>
                </a:ext>
              </a:extLst>
            </p:cNvPr>
            <p:cNvSpPr/>
            <p:nvPr userDrawn="1"/>
          </p:nvSpPr>
          <p:spPr>
            <a:xfrm>
              <a:off x="2481943" y="800099"/>
              <a:ext cx="212271" cy="212271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6" name="Picture Placeholder 35">
            <a:extLst>
              <a:ext uri="{FF2B5EF4-FFF2-40B4-BE49-F238E27FC236}">
                <a16:creationId xmlns:a16="http://schemas.microsoft.com/office/drawing/2014/main" id="{E5704C24-F4AD-72DA-159C-32CBFB1AFD4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481871" y="881363"/>
            <a:ext cx="4297680" cy="4937760"/>
          </a:xfrm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F8B87FB-2727-2ED0-7E72-76E55BE45C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226629"/>
            <a:ext cx="12192000" cy="631371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9C4F77E-C259-1702-5FF7-B1EF4F060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226629"/>
            <a:ext cx="1219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BE4EF1CA-0713-F725-CD7A-054E121433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11833" y="6226628"/>
            <a:ext cx="1560304" cy="631372"/>
          </a:xfrm>
          <a:prstGeom prst="rect">
            <a:avLst/>
          </a:prstGeom>
        </p:spPr>
        <p:txBody>
          <a:bodyPr vert="horz" lIns="91440" tIns="91440" rIns="91440" bIns="45720" rtlCol="0" anchor="ctr"/>
          <a:lstStyle>
            <a:lvl1pPr algn="ctr">
              <a:defRPr sz="1800">
                <a:solidFill>
                  <a:schemeClr val="tx1"/>
                </a:solidFill>
                <a:latin typeface="+mj-lt"/>
              </a:defRPr>
            </a:lvl1pPr>
          </a:lstStyle>
          <a:p>
            <a:fld id="{72B8B865-6043-45BC-B48D-1676CB43D17A}" type="datetime1">
              <a:rPr lang="en-US" smtClean="0"/>
              <a:pPr/>
              <a:t>2/12/2025</a:t>
            </a:fld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C7C27500-80A5-ACE3-E5FE-30B63950C8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542011" y="6405154"/>
            <a:ext cx="274320" cy="27432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06256C1F-A548-F457-2753-E96A83E5E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9168948" y="6405154"/>
            <a:ext cx="274320" cy="27432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797F79C1-FB83-AC51-70F8-8E7305F7C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 l="13558" t="13558" r="13558" b="13558"/>
          <a:stretch/>
        </p:blipFill>
        <p:spPr>
          <a:xfrm>
            <a:off x="8795884" y="6405154"/>
            <a:ext cx="274320" cy="274320"/>
          </a:xfrm>
          <a:prstGeom prst="rect">
            <a:avLst/>
          </a:prstGeom>
        </p:spPr>
      </p:pic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BBDD93F0-5136-93CB-0125-942AA63827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72137" y="6226628"/>
            <a:ext cx="630748" cy="631372"/>
          </a:xfrm>
          <a:prstGeom prst="rect">
            <a:avLst/>
          </a:prstGeom>
        </p:spPr>
        <p:txBody>
          <a:bodyPr vert="horz" lIns="91440" tIns="91440" rIns="91440" bIns="45720" rtlCol="0" anchor="ctr"/>
          <a:lstStyle>
            <a:lvl1pPr algn="ctr">
              <a:defRPr lang="en-US" sz="1800" smtClean="0">
                <a:solidFill>
                  <a:schemeClr val="tx1"/>
                </a:solidFill>
                <a:latin typeface="+mj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FE7A212-2920-1971-09FB-8F2CF45120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1001" y="6352731"/>
            <a:ext cx="1306286" cy="397329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800" b="1" dirty="0">
                <a:solidFill>
                  <a:schemeClr val="tx1"/>
                </a:solidFill>
                <a:latin typeface="+mn-lt"/>
              </a:rPr>
              <a:t>START</a:t>
            </a:r>
            <a:endParaRPr lang="en-US" b="1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448064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9B9D92F9-7505-2024-1DF6-10DB1241A7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40898"/>
          <a:stretch/>
        </p:blipFill>
        <p:spPr>
          <a:xfrm>
            <a:off x="0" y="1448221"/>
            <a:ext cx="2197076" cy="3717471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7D296A0E-AA2F-B543-BCEA-D30C665A2B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0999" y="851548"/>
            <a:ext cx="6687981" cy="500540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F4E35C9-2754-CF70-29E7-27AC12CE48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0999" y="380999"/>
            <a:ext cx="6687981" cy="47055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9AAB6D3-CF07-3A44-F37A-9DEF7B82B5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22515" y="505268"/>
            <a:ext cx="810985" cy="212272"/>
            <a:chOff x="1883229" y="800099"/>
            <a:chExt cx="810985" cy="212272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6E4DBAB-D882-5741-A690-F28CB547E059}"/>
                </a:ext>
              </a:extLst>
            </p:cNvPr>
            <p:cNvSpPr/>
            <p:nvPr userDrawn="1"/>
          </p:nvSpPr>
          <p:spPr>
            <a:xfrm>
              <a:off x="1883229" y="800100"/>
              <a:ext cx="212271" cy="212271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9414570-C554-43C4-DF59-67790E6DBEB8}"/>
                </a:ext>
              </a:extLst>
            </p:cNvPr>
            <p:cNvSpPr/>
            <p:nvPr userDrawn="1"/>
          </p:nvSpPr>
          <p:spPr>
            <a:xfrm>
              <a:off x="2182586" y="800100"/>
              <a:ext cx="212271" cy="212271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9EC5277-EFEF-467F-A8E8-3AB6A62F3A00}"/>
                </a:ext>
              </a:extLst>
            </p:cNvPr>
            <p:cNvSpPr/>
            <p:nvPr userDrawn="1"/>
          </p:nvSpPr>
          <p:spPr>
            <a:xfrm>
              <a:off x="2481943" y="800099"/>
              <a:ext cx="212271" cy="212271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5644" y="841808"/>
            <a:ext cx="6712153" cy="4012867"/>
          </a:xfrm>
        </p:spPr>
        <p:txBody>
          <a:bodyPr anchor="ctr"/>
          <a:lstStyle>
            <a:lvl1pPr algn="ctr">
              <a:defRPr sz="5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63774F2-22B6-2050-1FA9-905E2B2B5F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20532" y="4854677"/>
            <a:ext cx="6008915" cy="652923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D406CD66-4AAA-6429-2E99-B4514373C2A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34784" y="4854677"/>
            <a:ext cx="6008915" cy="652923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A037F58E-633A-20EC-118A-2A3039E204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151132" y="1"/>
            <a:ext cx="4040868" cy="2484203"/>
          </a:xfrm>
          <a:custGeom>
            <a:avLst/>
            <a:gdLst>
              <a:gd name="connsiteX0" fmla="*/ 1639501 w 4040868"/>
              <a:gd name="connsiteY0" fmla="*/ 0 h 2484203"/>
              <a:gd name="connsiteX1" fmla="*/ 1927972 w 4040868"/>
              <a:gd name="connsiteY1" fmla="*/ 0 h 2484203"/>
              <a:gd name="connsiteX2" fmla="*/ 1936047 w 4040868"/>
              <a:gd name="connsiteY2" fmla="*/ 69832 h 2484203"/>
              <a:gd name="connsiteX3" fmla="*/ 1871145 w 4040868"/>
              <a:gd name="connsiteY3" fmla="*/ 561938 h 2484203"/>
              <a:gd name="connsiteX4" fmla="*/ 1876589 w 4040868"/>
              <a:gd name="connsiteY4" fmla="*/ 1144624 h 2484203"/>
              <a:gd name="connsiteX5" fmla="*/ 2418931 w 4040868"/>
              <a:gd name="connsiteY5" fmla="*/ 931295 h 2484203"/>
              <a:gd name="connsiteX6" fmla="*/ 3278854 w 4040868"/>
              <a:gd name="connsiteY6" fmla="*/ 718297 h 2484203"/>
              <a:gd name="connsiteX7" fmla="*/ 3403625 w 4040868"/>
              <a:gd name="connsiteY7" fmla="*/ 1595367 h 2484203"/>
              <a:gd name="connsiteX8" fmla="*/ 3409135 w 4040868"/>
              <a:gd name="connsiteY8" fmla="*/ 2178165 h 2484203"/>
              <a:gd name="connsiteX9" fmla="*/ 3951362 w 4040868"/>
              <a:gd name="connsiteY9" fmla="*/ 1964825 h 2484203"/>
              <a:gd name="connsiteX10" fmla="*/ 4040868 w 4040868"/>
              <a:gd name="connsiteY10" fmla="*/ 1907085 h 2484203"/>
              <a:gd name="connsiteX11" fmla="*/ 4040868 w 4040868"/>
              <a:gd name="connsiteY11" fmla="*/ 2245468 h 2484203"/>
              <a:gd name="connsiteX12" fmla="*/ 3897247 w 4040868"/>
              <a:gd name="connsiteY12" fmla="*/ 2338115 h 2484203"/>
              <a:gd name="connsiteX13" fmla="*/ 3250168 w 4040868"/>
              <a:gd name="connsiteY13" fmla="*/ 2413957 h 2484203"/>
              <a:gd name="connsiteX14" fmla="*/ 3125358 w 4040868"/>
              <a:gd name="connsiteY14" fmla="*/ 1536797 h 2484203"/>
              <a:gd name="connsiteX15" fmla="*/ 3119853 w 4040868"/>
              <a:gd name="connsiteY15" fmla="*/ 954065 h 2484203"/>
              <a:gd name="connsiteX16" fmla="*/ 2577517 w 4040868"/>
              <a:gd name="connsiteY16" fmla="*/ 1167400 h 2484203"/>
              <a:gd name="connsiteX17" fmla="*/ 1717591 w 4040868"/>
              <a:gd name="connsiteY17" fmla="*/ 1380395 h 2484203"/>
              <a:gd name="connsiteX18" fmla="*/ 1592853 w 4040868"/>
              <a:gd name="connsiteY18" fmla="*/ 503348 h 2484203"/>
              <a:gd name="connsiteX19" fmla="*/ 1642974 w 4040868"/>
              <a:gd name="connsiteY19" fmla="*/ 8510 h 2484203"/>
              <a:gd name="connsiteX20" fmla="*/ 0 w 4040868"/>
              <a:gd name="connsiteY20" fmla="*/ 0 h 2484203"/>
              <a:gd name="connsiteX21" fmla="*/ 285293 w 4040868"/>
              <a:gd name="connsiteY21" fmla="*/ 0 h 2484203"/>
              <a:gd name="connsiteX22" fmla="*/ 288683 w 4040868"/>
              <a:gd name="connsiteY22" fmla="*/ 23305 h 2484203"/>
              <a:gd name="connsiteX23" fmla="*/ 344260 w 4040868"/>
              <a:gd name="connsiteY23" fmla="*/ 111230 h 2484203"/>
              <a:gd name="connsiteX24" fmla="*/ 728339 w 4040868"/>
              <a:gd name="connsiteY24" fmla="*/ 1794 h 2484203"/>
              <a:gd name="connsiteX25" fmla="*/ 731070 w 4040868"/>
              <a:gd name="connsiteY25" fmla="*/ 0 h 2484203"/>
              <a:gd name="connsiteX26" fmla="*/ 1253365 w 4040868"/>
              <a:gd name="connsiteY26" fmla="*/ 0 h 2484203"/>
              <a:gd name="connsiteX27" fmla="*/ 1203261 w 4040868"/>
              <a:gd name="connsiteY27" fmla="*/ 30014 h 2484203"/>
              <a:gd name="connsiteX28" fmla="*/ 1045098 w 4040868"/>
              <a:gd name="connsiteY28" fmla="*/ 133945 h 2484203"/>
              <a:gd name="connsiteX29" fmla="*/ 185259 w 4040868"/>
              <a:gd name="connsiteY29" fmla="*/ 346999 h 2484203"/>
              <a:gd name="connsiteX30" fmla="*/ 8682 w 4040868"/>
              <a:gd name="connsiteY30" fmla="*/ 75030 h 2484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4040868" h="2484203">
                <a:moveTo>
                  <a:pt x="1639501" y="0"/>
                </a:moveTo>
                <a:lnTo>
                  <a:pt x="1927972" y="0"/>
                </a:lnTo>
                <a:lnTo>
                  <a:pt x="1936047" y="69832"/>
                </a:lnTo>
                <a:cubicBezTo>
                  <a:pt x="1941935" y="225592"/>
                  <a:pt x="1905398" y="399199"/>
                  <a:pt x="1871145" y="561938"/>
                </a:cubicBezTo>
                <a:cubicBezTo>
                  <a:pt x="1818675" y="811204"/>
                  <a:pt x="1764412" y="1068972"/>
                  <a:pt x="1876589" y="1144624"/>
                </a:cubicBezTo>
                <a:cubicBezTo>
                  <a:pt x="1988767" y="1220276"/>
                  <a:pt x="2207469" y="1073404"/>
                  <a:pt x="2418931" y="931295"/>
                </a:cubicBezTo>
                <a:cubicBezTo>
                  <a:pt x="2695019" y="745819"/>
                  <a:pt x="3007951" y="535602"/>
                  <a:pt x="3278854" y="718297"/>
                </a:cubicBezTo>
                <a:cubicBezTo>
                  <a:pt x="3549759" y="900994"/>
                  <a:pt x="3472126" y="1269896"/>
                  <a:pt x="3403625" y="1595367"/>
                </a:cubicBezTo>
                <a:cubicBezTo>
                  <a:pt x="3351132" y="1844684"/>
                  <a:pt x="3296911" y="2102481"/>
                  <a:pt x="3409135" y="2178165"/>
                </a:cubicBezTo>
                <a:cubicBezTo>
                  <a:pt x="3521360" y="2253848"/>
                  <a:pt x="3739918" y="2106880"/>
                  <a:pt x="3951362" y="1964825"/>
                </a:cubicBezTo>
                <a:lnTo>
                  <a:pt x="4040868" y="1907085"/>
                </a:lnTo>
                <a:lnTo>
                  <a:pt x="4040868" y="2245468"/>
                </a:lnTo>
                <a:lnTo>
                  <a:pt x="3897247" y="2338115"/>
                </a:lnTo>
                <a:cubicBezTo>
                  <a:pt x="3680078" y="2466935"/>
                  <a:pt x="3453297" y="2550946"/>
                  <a:pt x="3250168" y="2413957"/>
                </a:cubicBezTo>
                <a:cubicBezTo>
                  <a:pt x="2979295" y="2231282"/>
                  <a:pt x="3056854" y="1862273"/>
                  <a:pt x="3125358" y="1536797"/>
                </a:cubicBezTo>
                <a:cubicBezTo>
                  <a:pt x="3177820" y="1287528"/>
                  <a:pt x="3232077" y="1029749"/>
                  <a:pt x="3119853" y="954065"/>
                </a:cubicBezTo>
                <a:cubicBezTo>
                  <a:pt x="3007628" y="878381"/>
                  <a:pt x="2788984" y="1025298"/>
                  <a:pt x="2577517" y="1167400"/>
                </a:cubicBezTo>
                <a:cubicBezTo>
                  <a:pt x="2301431" y="1352887"/>
                  <a:pt x="1988500" y="1563095"/>
                  <a:pt x="1717591" y="1380395"/>
                </a:cubicBezTo>
                <a:cubicBezTo>
                  <a:pt x="1446683" y="1197696"/>
                  <a:pt x="1524354" y="828830"/>
                  <a:pt x="1592853" y="503348"/>
                </a:cubicBezTo>
                <a:cubicBezTo>
                  <a:pt x="1632232" y="316369"/>
                  <a:pt x="1672597" y="124625"/>
                  <a:pt x="1642974" y="8510"/>
                </a:cubicBezTo>
                <a:close/>
                <a:moveTo>
                  <a:pt x="0" y="0"/>
                </a:moveTo>
                <a:lnTo>
                  <a:pt x="285293" y="0"/>
                </a:lnTo>
                <a:lnTo>
                  <a:pt x="288683" y="23305"/>
                </a:lnTo>
                <a:cubicBezTo>
                  <a:pt x="298556" y="62009"/>
                  <a:pt x="316206" y="92310"/>
                  <a:pt x="344260" y="111230"/>
                </a:cubicBezTo>
                <a:cubicBezTo>
                  <a:pt x="428424" y="167989"/>
                  <a:pt x="572407" y="99511"/>
                  <a:pt x="728339" y="1794"/>
                </a:cubicBezTo>
                <a:lnTo>
                  <a:pt x="731070" y="0"/>
                </a:lnTo>
                <a:lnTo>
                  <a:pt x="1253365" y="0"/>
                </a:lnTo>
                <a:lnTo>
                  <a:pt x="1203261" y="30014"/>
                </a:lnTo>
                <a:cubicBezTo>
                  <a:pt x="1151276" y="62590"/>
                  <a:pt x="1097964" y="98419"/>
                  <a:pt x="1045098" y="133945"/>
                </a:cubicBezTo>
                <a:cubicBezTo>
                  <a:pt x="769005" y="319427"/>
                  <a:pt x="456124" y="529669"/>
                  <a:pt x="185259" y="346999"/>
                </a:cubicBezTo>
                <a:cubicBezTo>
                  <a:pt x="83685" y="278498"/>
                  <a:pt x="31110" y="183804"/>
                  <a:pt x="8682" y="7503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50000"/>
            </a:schemeClr>
          </a:solidFill>
          <a:ln w="9400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83E7202-D4FD-97A5-44A7-EC8436DA2B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53932" y="851548"/>
            <a:ext cx="4353117" cy="500540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680E844-DC94-8DC4-9D32-BFCC78887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53932" y="380999"/>
            <a:ext cx="4353117" cy="47055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90C8A32-35EB-644B-4A78-F0837BB8C9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595447" y="505268"/>
            <a:ext cx="810985" cy="212272"/>
            <a:chOff x="1883229" y="800099"/>
            <a:chExt cx="810985" cy="212272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7D61DD85-A825-A396-2A30-039913643826}"/>
                </a:ext>
              </a:extLst>
            </p:cNvPr>
            <p:cNvSpPr/>
            <p:nvPr userDrawn="1"/>
          </p:nvSpPr>
          <p:spPr>
            <a:xfrm>
              <a:off x="1883229" y="800100"/>
              <a:ext cx="212271" cy="212271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AE29ECB8-2561-5C06-11F4-9DAB13E88AF9}"/>
                </a:ext>
              </a:extLst>
            </p:cNvPr>
            <p:cNvSpPr/>
            <p:nvPr userDrawn="1"/>
          </p:nvSpPr>
          <p:spPr>
            <a:xfrm>
              <a:off x="2182586" y="800100"/>
              <a:ext cx="212271" cy="212271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AE27364-A704-A922-E89E-C44E9040E1E4}"/>
                </a:ext>
              </a:extLst>
            </p:cNvPr>
            <p:cNvSpPr/>
            <p:nvPr userDrawn="1"/>
          </p:nvSpPr>
          <p:spPr>
            <a:xfrm>
              <a:off x="2481943" y="800099"/>
              <a:ext cx="212271" cy="212271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6" name="Picture Placeholder 35">
            <a:extLst>
              <a:ext uri="{FF2B5EF4-FFF2-40B4-BE49-F238E27FC236}">
                <a16:creationId xmlns:a16="http://schemas.microsoft.com/office/drawing/2014/main" id="{E5704C24-F4AD-72DA-159C-32CBFB1AFD4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466631" y="859509"/>
            <a:ext cx="4324485" cy="4983480"/>
          </a:xfrm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79CD2F2-6C1D-5B8C-C5CF-40222BAE8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226629"/>
            <a:ext cx="12192000" cy="631371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216551A-8E0E-2E51-2D2F-BD765A674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226629"/>
            <a:ext cx="1219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B612F406-221C-DFC9-5B2E-A6B4A06FF4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11833" y="6226628"/>
            <a:ext cx="1560304" cy="631372"/>
          </a:xfrm>
          <a:prstGeom prst="rect">
            <a:avLst/>
          </a:prstGeom>
        </p:spPr>
        <p:txBody>
          <a:bodyPr vert="horz" lIns="91440" tIns="91440" rIns="91440" bIns="45720" rtlCol="0" anchor="ctr"/>
          <a:lstStyle>
            <a:lvl1pPr algn="ctr">
              <a:defRPr sz="1800">
                <a:solidFill>
                  <a:schemeClr val="tx1"/>
                </a:solidFill>
                <a:latin typeface="+mj-lt"/>
              </a:defRPr>
            </a:lvl1pPr>
          </a:lstStyle>
          <a:p>
            <a:fld id="{72B8B865-6043-45BC-B48D-1676CB43D17A}" type="datetime1">
              <a:rPr lang="en-US" smtClean="0"/>
              <a:pPr/>
              <a:t>2/12/2025</a:t>
            </a:fld>
            <a:endParaRPr lang="en-US" dirty="0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A08FB81D-7980-C91F-E68F-CA152DB4A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542011" y="6405154"/>
            <a:ext cx="274320" cy="27432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C790F93D-BC22-F46A-6921-2112374349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9168948" y="6405154"/>
            <a:ext cx="274320" cy="274320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CBA151EE-A96C-A1AB-6996-3FF8F8AFA1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 l="13558" t="13558" r="13558" b="13558"/>
          <a:stretch/>
        </p:blipFill>
        <p:spPr>
          <a:xfrm>
            <a:off x="8795884" y="6405154"/>
            <a:ext cx="274320" cy="274320"/>
          </a:xfrm>
          <a:prstGeom prst="rect">
            <a:avLst/>
          </a:prstGeom>
        </p:spPr>
      </p:pic>
      <p:sp>
        <p:nvSpPr>
          <p:cNvPr id="33" name="Slide Number Placeholder 5">
            <a:extLst>
              <a:ext uri="{FF2B5EF4-FFF2-40B4-BE49-F238E27FC236}">
                <a16:creationId xmlns:a16="http://schemas.microsoft.com/office/drawing/2014/main" id="{0FBE0826-C479-F9B2-BE8C-B31F4CD98E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72137" y="6226628"/>
            <a:ext cx="630748" cy="631372"/>
          </a:xfrm>
          <a:prstGeom prst="rect">
            <a:avLst/>
          </a:prstGeom>
        </p:spPr>
        <p:txBody>
          <a:bodyPr vert="horz" lIns="91440" tIns="91440" rIns="91440" bIns="45720" rtlCol="0" anchor="ctr"/>
          <a:lstStyle>
            <a:lvl1pPr algn="ctr">
              <a:defRPr lang="en-US" sz="1800" smtClean="0">
                <a:solidFill>
                  <a:schemeClr val="tx1"/>
                </a:solidFill>
                <a:latin typeface="+mj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2278FC6-6AA7-8092-6593-3268531235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1001" y="6352731"/>
            <a:ext cx="1306286" cy="397329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800" b="1" dirty="0">
                <a:solidFill>
                  <a:schemeClr val="tx1"/>
                </a:solidFill>
                <a:latin typeface="+mn-lt"/>
              </a:rPr>
              <a:t>START</a:t>
            </a:r>
            <a:endParaRPr lang="en-US" b="1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839226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A41A884-237A-64B6-32E7-217992605B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36550" y="327025"/>
            <a:ext cx="11518900" cy="5561466"/>
          </a:xfrm>
          <a:prstGeom prst="roundRect">
            <a:avLst>
              <a:gd name="adj" fmla="val 1928"/>
            </a:avLst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A79ADB4-793B-694B-0F44-63AED5A3B6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1350" y="530572"/>
            <a:ext cx="10907016" cy="1162882"/>
          </a:xfrm>
        </p:spPr>
        <p:txBody>
          <a:bodyPr tIns="182880"/>
          <a:lstStyle>
            <a:lvl1pPr algn="l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5D911D6-AEFE-1CA4-D41D-B9157575E48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41350" y="1917700"/>
            <a:ext cx="10907016" cy="3340099"/>
          </a:xfrm>
        </p:spPr>
        <p:txBody>
          <a:bodyPr/>
          <a:lstStyle>
            <a:lvl1pPr marL="285750" indent="-285750">
              <a:lnSpc>
                <a:spcPts val="1900"/>
              </a:lnSpc>
              <a:buFont typeface="Arial" panose="020B0604020202020204" pitchFamily="34" charset="0"/>
              <a:buChar char="•"/>
              <a:defRPr sz="1800"/>
            </a:lvl1pPr>
            <a:lvl2pPr marL="742950" indent="-285750">
              <a:lnSpc>
                <a:spcPts val="1900"/>
              </a:lnSpc>
              <a:buFont typeface="Arial" panose="020B0604020202020204" pitchFamily="34" charset="0"/>
              <a:buChar char="•"/>
              <a:defRPr sz="1800"/>
            </a:lvl2pPr>
            <a:lvl3pPr marL="1200150" indent="-285750">
              <a:lnSpc>
                <a:spcPts val="1900"/>
              </a:lnSpc>
              <a:buFont typeface="Arial" panose="020B0604020202020204" pitchFamily="34" charset="0"/>
              <a:buChar char="•"/>
              <a:defRPr sz="1800"/>
            </a:lvl3pPr>
            <a:lvl4pPr marL="1657350" indent="-285750">
              <a:lnSpc>
                <a:spcPts val="1900"/>
              </a:lnSpc>
              <a:buFont typeface="Arial" panose="020B0604020202020204" pitchFamily="34" charset="0"/>
              <a:buChar char="•"/>
              <a:defRPr sz="1800"/>
            </a:lvl4pPr>
            <a:lvl5pPr marL="2114550" indent="-285750">
              <a:lnSpc>
                <a:spcPts val="1900"/>
              </a:lnSpc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4C63F8-081B-3D1E-1EC2-A59B7627A0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226629"/>
            <a:ext cx="12192000" cy="631371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0B6F8D9-3C25-DDB8-6C45-D06BF5D83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226629"/>
            <a:ext cx="1219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BA069417-406B-7583-F175-EE9B3830EE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11833" y="6226628"/>
            <a:ext cx="1560304" cy="631372"/>
          </a:xfrm>
          <a:prstGeom prst="rect">
            <a:avLst/>
          </a:prstGeom>
        </p:spPr>
        <p:txBody>
          <a:bodyPr vert="horz" lIns="91440" tIns="91440" rIns="91440" bIns="45720" rtlCol="0" anchor="ctr"/>
          <a:lstStyle>
            <a:lvl1pPr algn="ctr">
              <a:defRPr sz="1800">
                <a:solidFill>
                  <a:schemeClr val="tx1"/>
                </a:solidFill>
                <a:latin typeface="+mj-lt"/>
              </a:defRPr>
            </a:lvl1pPr>
          </a:lstStyle>
          <a:p>
            <a:fld id="{72B8B865-6043-45BC-B48D-1676CB43D17A}" type="datetime1">
              <a:rPr lang="en-US" smtClean="0"/>
              <a:pPr/>
              <a:t>2/12/2025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8DDC80A3-1127-C309-CCCF-459D4B365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42011" y="6405154"/>
            <a:ext cx="274320" cy="27432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A7D4C341-6443-CB24-41AE-09E84AA6E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9168948" y="6405154"/>
            <a:ext cx="274320" cy="27432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553FCF92-6C55-D212-BCA4-51709D62AC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3558" t="13558" r="13558" b="13558"/>
          <a:stretch/>
        </p:blipFill>
        <p:spPr>
          <a:xfrm>
            <a:off x="8795884" y="6405154"/>
            <a:ext cx="274320" cy="274320"/>
          </a:xfrm>
          <a:prstGeom prst="rect">
            <a:avLst/>
          </a:prstGeom>
        </p:spPr>
      </p:pic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25EF7369-613A-D7D3-3478-17904CF31D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72137" y="6226628"/>
            <a:ext cx="630748" cy="631372"/>
          </a:xfrm>
          <a:prstGeom prst="rect">
            <a:avLst/>
          </a:prstGeom>
        </p:spPr>
        <p:txBody>
          <a:bodyPr vert="horz" lIns="91440" tIns="91440" rIns="91440" bIns="45720" rtlCol="0" anchor="ctr"/>
          <a:lstStyle>
            <a:lvl1pPr algn="ctr">
              <a:defRPr lang="en-US" sz="1800" smtClean="0">
                <a:solidFill>
                  <a:schemeClr val="tx1"/>
                </a:solidFill>
                <a:latin typeface="+mj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2B5CA49-A7D8-662B-28C7-95B7B7AD4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1001" y="6352731"/>
            <a:ext cx="1306286" cy="397329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800" b="1" dirty="0">
                <a:solidFill>
                  <a:schemeClr val="tx1"/>
                </a:solidFill>
                <a:latin typeface="+mn-lt"/>
              </a:rPr>
              <a:t>START</a:t>
            </a:r>
            <a:endParaRPr lang="en-US" b="1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05993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27CAC6E-6513-EFEF-80DD-DC09D9C4B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151132" y="1"/>
            <a:ext cx="4040868" cy="2484203"/>
          </a:xfrm>
          <a:custGeom>
            <a:avLst/>
            <a:gdLst>
              <a:gd name="connsiteX0" fmla="*/ 1639501 w 4040868"/>
              <a:gd name="connsiteY0" fmla="*/ 0 h 2484203"/>
              <a:gd name="connsiteX1" fmla="*/ 1927972 w 4040868"/>
              <a:gd name="connsiteY1" fmla="*/ 0 h 2484203"/>
              <a:gd name="connsiteX2" fmla="*/ 1936047 w 4040868"/>
              <a:gd name="connsiteY2" fmla="*/ 69832 h 2484203"/>
              <a:gd name="connsiteX3" fmla="*/ 1871145 w 4040868"/>
              <a:gd name="connsiteY3" fmla="*/ 561938 h 2484203"/>
              <a:gd name="connsiteX4" fmla="*/ 1876589 w 4040868"/>
              <a:gd name="connsiteY4" fmla="*/ 1144624 h 2484203"/>
              <a:gd name="connsiteX5" fmla="*/ 2418931 w 4040868"/>
              <a:gd name="connsiteY5" fmla="*/ 931295 h 2484203"/>
              <a:gd name="connsiteX6" fmla="*/ 3278854 w 4040868"/>
              <a:gd name="connsiteY6" fmla="*/ 718297 h 2484203"/>
              <a:gd name="connsiteX7" fmla="*/ 3403625 w 4040868"/>
              <a:gd name="connsiteY7" fmla="*/ 1595367 h 2484203"/>
              <a:gd name="connsiteX8" fmla="*/ 3409135 w 4040868"/>
              <a:gd name="connsiteY8" fmla="*/ 2178165 h 2484203"/>
              <a:gd name="connsiteX9" fmla="*/ 3951362 w 4040868"/>
              <a:gd name="connsiteY9" fmla="*/ 1964825 h 2484203"/>
              <a:gd name="connsiteX10" fmla="*/ 4040868 w 4040868"/>
              <a:gd name="connsiteY10" fmla="*/ 1907085 h 2484203"/>
              <a:gd name="connsiteX11" fmla="*/ 4040868 w 4040868"/>
              <a:gd name="connsiteY11" fmla="*/ 2245468 h 2484203"/>
              <a:gd name="connsiteX12" fmla="*/ 3897247 w 4040868"/>
              <a:gd name="connsiteY12" fmla="*/ 2338115 h 2484203"/>
              <a:gd name="connsiteX13" fmla="*/ 3250168 w 4040868"/>
              <a:gd name="connsiteY13" fmla="*/ 2413957 h 2484203"/>
              <a:gd name="connsiteX14" fmla="*/ 3125358 w 4040868"/>
              <a:gd name="connsiteY14" fmla="*/ 1536797 h 2484203"/>
              <a:gd name="connsiteX15" fmla="*/ 3119853 w 4040868"/>
              <a:gd name="connsiteY15" fmla="*/ 954065 h 2484203"/>
              <a:gd name="connsiteX16" fmla="*/ 2577517 w 4040868"/>
              <a:gd name="connsiteY16" fmla="*/ 1167400 h 2484203"/>
              <a:gd name="connsiteX17" fmla="*/ 1717591 w 4040868"/>
              <a:gd name="connsiteY17" fmla="*/ 1380395 h 2484203"/>
              <a:gd name="connsiteX18" fmla="*/ 1592853 w 4040868"/>
              <a:gd name="connsiteY18" fmla="*/ 503348 h 2484203"/>
              <a:gd name="connsiteX19" fmla="*/ 1642974 w 4040868"/>
              <a:gd name="connsiteY19" fmla="*/ 8510 h 2484203"/>
              <a:gd name="connsiteX20" fmla="*/ 0 w 4040868"/>
              <a:gd name="connsiteY20" fmla="*/ 0 h 2484203"/>
              <a:gd name="connsiteX21" fmla="*/ 285293 w 4040868"/>
              <a:gd name="connsiteY21" fmla="*/ 0 h 2484203"/>
              <a:gd name="connsiteX22" fmla="*/ 288683 w 4040868"/>
              <a:gd name="connsiteY22" fmla="*/ 23305 h 2484203"/>
              <a:gd name="connsiteX23" fmla="*/ 344260 w 4040868"/>
              <a:gd name="connsiteY23" fmla="*/ 111230 h 2484203"/>
              <a:gd name="connsiteX24" fmla="*/ 728339 w 4040868"/>
              <a:gd name="connsiteY24" fmla="*/ 1794 h 2484203"/>
              <a:gd name="connsiteX25" fmla="*/ 731070 w 4040868"/>
              <a:gd name="connsiteY25" fmla="*/ 0 h 2484203"/>
              <a:gd name="connsiteX26" fmla="*/ 1253365 w 4040868"/>
              <a:gd name="connsiteY26" fmla="*/ 0 h 2484203"/>
              <a:gd name="connsiteX27" fmla="*/ 1203261 w 4040868"/>
              <a:gd name="connsiteY27" fmla="*/ 30014 h 2484203"/>
              <a:gd name="connsiteX28" fmla="*/ 1045098 w 4040868"/>
              <a:gd name="connsiteY28" fmla="*/ 133945 h 2484203"/>
              <a:gd name="connsiteX29" fmla="*/ 185259 w 4040868"/>
              <a:gd name="connsiteY29" fmla="*/ 346999 h 2484203"/>
              <a:gd name="connsiteX30" fmla="*/ 8682 w 4040868"/>
              <a:gd name="connsiteY30" fmla="*/ 75030 h 2484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4040868" h="2484203">
                <a:moveTo>
                  <a:pt x="1639501" y="0"/>
                </a:moveTo>
                <a:lnTo>
                  <a:pt x="1927972" y="0"/>
                </a:lnTo>
                <a:lnTo>
                  <a:pt x="1936047" y="69832"/>
                </a:lnTo>
                <a:cubicBezTo>
                  <a:pt x="1941935" y="225592"/>
                  <a:pt x="1905398" y="399199"/>
                  <a:pt x="1871145" y="561938"/>
                </a:cubicBezTo>
                <a:cubicBezTo>
                  <a:pt x="1818675" y="811204"/>
                  <a:pt x="1764412" y="1068972"/>
                  <a:pt x="1876589" y="1144624"/>
                </a:cubicBezTo>
                <a:cubicBezTo>
                  <a:pt x="1988767" y="1220276"/>
                  <a:pt x="2207469" y="1073404"/>
                  <a:pt x="2418931" y="931295"/>
                </a:cubicBezTo>
                <a:cubicBezTo>
                  <a:pt x="2695019" y="745819"/>
                  <a:pt x="3007951" y="535602"/>
                  <a:pt x="3278854" y="718297"/>
                </a:cubicBezTo>
                <a:cubicBezTo>
                  <a:pt x="3549759" y="900994"/>
                  <a:pt x="3472126" y="1269896"/>
                  <a:pt x="3403625" y="1595367"/>
                </a:cubicBezTo>
                <a:cubicBezTo>
                  <a:pt x="3351132" y="1844684"/>
                  <a:pt x="3296911" y="2102481"/>
                  <a:pt x="3409135" y="2178165"/>
                </a:cubicBezTo>
                <a:cubicBezTo>
                  <a:pt x="3521360" y="2253848"/>
                  <a:pt x="3739918" y="2106880"/>
                  <a:pt x="3951362" y="1964825"/>
                </a:cubicBezTo>
                <a:lnTo>
                  <a:pt x="4040868" y="1907085"/>
                </a:lnTo>
                <a:lnTo>
                  <a:pt x="4040868" y="2245468"/>
                </a:lnTo>
                <a:lnTo>
                  <a:pt x="3897247" y="2338115"/>
                </a:lnTo>
                <a:cubicBezTo>
                  <a:pt x="3680078" y="2466935"/>
                  <a:pt x="3453297" y="2550946"/>
                  <a:pt x="3250168" y="2413957"/>
                </a:cubicBezTo>
                <a:cubicBezTo>
                  <a:pt x="2979295" y="2231282"/>
                  <a:pt x="3056854" y="1862273"/>
                  <a:pt x="3125358" y="1536797"/>
                </a:cubicBezTo>
                <a:cubicBezTo>
                  <a:pt x="3177820" y="1287528"/>
                  <a:pt x="3232077" y="1029749"/>
                  <a:pt x="3119853" y="954065"/>
                </a:cubicBezTo>
                <a:cubicBezTo>
                  <a:pt x="3007628" y="878381"/>
                  <a:pt x="2788984" y="1025298"/>
                  <a:pt x="2577517" y="1167400"/>
                </a:cubicBezTo>
                <a:cubicBezTo>
                  <a:pt x="2301431" y="1352887"/>
                  <a:pt x="1988500" y="1563095"/>
                  <a:pt x="1717591" y="1380395"/>
                </a:cubicBezTo>
                <a:cubicBezTo>
                  <a:pt x="1446683" y="1197696"/>
                  <a:pt x="1524354" y="828830"/>
                  <a:pt x="1592853" y="503348"/>
                </a:cubicBezTo>
                <a:cubicBezTo>
                  <a:pt x="1632232" y="316369"/>
                  <a:pt x="1672597" y="124625"/>
                  <a:pt x="1642974" y="8510"/>
                </a:cubicBezTo>
                <a:close/>
                <a:moveTo>
                  <a:pt x="0" y="0"/>
                </a:moveTo>
                <a:lnTo>
                  <a:pt x="285293" y="0"/>
                </a:lnTo>
                <a:lnTo>
                  <a:pt x="288683" y="23305"/>
                </a:lnTo>
                <a:cubicBezTo>
                  <a:pt x="298556" y="62009"/>
                  <a:pt x="316206" y="92310"/>
                  <a:pt x="344260" y="111230"/>
                </a:cubicBezTo>
                <a:cubicBezTo>
                  <a:pt x="428424" y="167989"/>
                  <a:pt x="572407" y="99511"/>
                  <a:pt x="728339" y="1794"/>
                </a:cubicBezTo>
                <a:lnTo>
                  <a:pt x="731070" y="0"/>
                </a:lnTo>
                <a:lnTo>
                  <a:pt x="1253365" y="0"/>
                </a:lnTo>
                <a:lnTo>
                  <a:pt x="1203261" y="30014"/>
                </a:lnTo>
                <a:cubicBezTo>
                  <a:pt x="1151276" y="62590"/>
                  <a:pt x="1097964" y="98419"/>
                  <a:pt x="1045098" y="133945"/>
                </a:cubicBezTo>
                <a:cubicBezTo>
                  <a:pt x="769005" y="319427"/>
                  <a:pt x="456124" y="529669"/>
                  <a:pt x="185259" y="346999"/>
                </a:cubicBezTo>
                <a:cubicBezTo>
                  <a:pt x="83685" y="278498"/>
                  <a:pt x="31110" y="183804"/>
                  <a:pt x="8682" y="7503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50000"/>
            </a:schemeClr>
          </a:solidFill>
          <a:ln w="15939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39D0D1EA-36A7-6453-1FD4-3D8EDB9E3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0898"/>
          <a:stretch/>
        </p:blipFill>
        <p:spPr>
          <a:xfrm>
            <a:off x="0" y="2536372"/>
            <a:ext cx="2197076" cy="3717471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956C6AF7-C52F-0661-9756-4ACF5F53D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698171" y="691024"/>
            <a:ext cx="8795658" cy="5475954"/>
            <a:chOff x="1698171" y="691024"/>
            <a:chExt cx="8795658" cy="5475954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28E9A7E9-8102-96E8-3AFE-500CB362A1DC}"/>
                </a:ext>
              </a:extLst>
            </p:cNvPr>
            <p:cNvGrpSpPr/>
            <p:nvPr userDrawn="1"/>
          </p:nvGrpSpPr>
          <p:grpSpPr>
            <a:xfrm>
              <a:off x="1698171" y="691024"/>
              <a:ext cx="8795658" cy="5475954"/>
              <a:chOff x="1466850" y="380320"/>
              <a:chExt cx="9258300" cy="5763985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53ECDAF-8D46-3B38-8636-403A9D6E1AE5}"/>
                  </a:ext>
                </a:extLst>
              </p:cNvPr>
              <p:cNvSpPr/>
              <p:nvPr userDrawn="1"/>
            </p:nvSpPr>
            <p:spPr>
              <a:xfrm>
                <a:off x="1466850" y="875620"/>
                <a:ext cx="9258300" cy="5268685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F9042C5-541D-EACD-1550-73F521EE58CE}"/>
                  </a:ext>
                </a:extLst>
              </p:cNvPr>
              <p:cNvSpPr/>
              <p:nvPr userDrawn="1"/>
            </p:nvSpPr>
            <p:spPr>
              <a:xfrm>
                <a:off x="1466850" y="380320"/>
                <a:ext cx="9258300" cy="495301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C316982B-45E5-11C7-13E9-FFB7118F3739}"/>
                </a:ext>
              </a:extLst>
            </p:cNvPr>
            <p:cNvGrpSpPr/>
            <p:nvPr userDrawn="1"/>
          </p:nvGrpSpPr>
          <p:grpSpPr>
            <a:xfrm>
              <a:off x="1839686" y="815293"/>
              <a:ext cx="810985" cy="212272"/>
              <a:chOff x="1883229" y="800099"/>
              <a:chExt cx="810985" cy="212272"/>
            </a:xfrm>
          </p:grpSpPr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BAEAE856-A4AE-737F-5F25-C2D45CCF9350}"/>
                  </a:ext>
                </a:extLst>
              </p:cNvPr>
              <p:cNvSpPr/>
              <p:nvPr userDrawn="1"/>
            </p:nvSpPr>
            <p:spPr>
              <a:xfrm>
                <a:off x="1883229" y="800100"/>
                <a:ext cx="212271" cy="212271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1869E9B6-7A5C-6135-A347-B48DCD6D4E3A}"/>
                  </a:ext>
                </a:extLst>
              </p:cNvPr>
              <p:cNvSpPr/>
              <p:nvPr userDrawn="1"/>
            </p:nvSpPr>
            <p:spPr>
              <a:xfrm>
                <a:off x="2182586" y="800100"/>
                <a:ext cx="212271" cy="212271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04D07301-3180-6D7F-A1D1-2011E615007D}"/>
                  </a:ext>
                </a:extLst>
              </p:cNvPr>
              <p:cNvSpPr/>
              <p:nvPr userDrawn="1"/>
            </p:nvSpPr>
            <p:spPr>
              <a:xfrm>
                <a:off x="2481943" y="800099"/>
                <a:ext cx="212271" cy="212271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26326" y="1224098"/>
            <a:ext cx="8939349" cy="3717472"/>
          </a:xfrm>
        </p:spPr>
        <p:txBody>
          <a:bodyPr anchor="ctr">
            <a:noAutofit/>
          </a:bodyPr>
          <a:lstStyle>
            <a:lvl1pPr algn="ctr">
              <a:defRPr sz="6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B0A1C84-853A-628A-A9BA-CA6C9B1A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460173" y="5017288"/>
            <a:ext cx="7271656" cy="652923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460171" y="5017288"/>
            <a:ext cx="7271657" cy="652923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F2D7010-7DD7-3796-25B0-887F020FD7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36550" y="327025"/>
            <a:ext cx="11518900" cy="5561466"/>
          </a:xfrm>
          <a:prstGeom prst="roundRect">
            <a:avLst>
              <a:gd name="adj" fmla="val 1928"/>
            </a:avLst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FE720C36-0F8D-D8C0-9900-9ABBBFF543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33416" y="1933575"/>
            <a:ext cx="5312664" cy="3661683"/>
          </a:xfrm>
          <a:prstGeom prst="roundRect">
            <a:avLst>
              <a:gd name="adj" fmla="val 9932"/>
            </a:avLst>
          </a:prstGeom>
          <a:solidFill>
            <a:schemeClr val="accent6">
              <a:alpha val="2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6CA4DA47-F1FE-347F-D205-7E5F76A503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41350" y="1933575"/>
            <a:ext cx="5314950" cy="3661683"/>
          </a:xfrm>
          <a:prstGeom prst="roundRect">
            <a:avLst>
              <a:gd name="adj" fmla="val 9932"/>
            </a:avLst>
          </a:prstGeom>
          <a:solidFill>
            <a:schemeClr val="accent5">
              <a:alpha val="2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AB85A72-D42C-6248-9886-01A284D0AE4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1350" y="576292"/>
            <a:ext cx="10907016" cy="922516"/>
          </a:xfrm>
        </p:spPr>
        <p:txBody>
          <a:bodyPr tIns="182880"/>
          <a:lstStyle>
            <a:lvl1pPr algn="l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0C8E618-75F9-458D-3A62-1F2682AD9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226629"/>
            <a:ext cx="12192000" cy="631371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A417590-A410-1B88-C23B-74EA0E7EA5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226629"/>
            <a:ext cx="1219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20C0BEF1-6AFB-D9F2-2B8C-DF15558CAB57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88999" y="2343150"/>
            <a:ext cx="4873446" cy="2994868"/>
          </a:xfrm>
        </p:spPr>
        <p:txBody>
          <a:bodyPr/>
          <a:lstStyle>
            <a:lvl1pPr marL="0" indent="0">
              <a:lnSpc>
                <a:spcPts val="1900"/>
              </a:lnSpc>
              <a:spcBef>
                <a:spcPts val="1000"/>
              </a:spcBef>
              <a:buNone/>
              <a:defRPr sz="1800"/>
            </a:lvl1pPr>
            <a:lvl2pPr marL="228600">
              <a:lnSpc>
                <a:spcPts val="1900"/>
              </a:lnSpc>
              <a:spcBef>
                <a:spcPts val="1000"/>
              </a:spcBef>
              <a:defRPr sz="1800"/>
            </a:lvl2pPr>
            <a:lvl3pPr marL="685800">
              <a:lnSpc>
                <a:spcPts val="1900"/>
              </a:lnSpc>
              <a:spcBef>
                <a:spcPts val="1000"/>
              </a:spcBef>
              <a:defRPr sz="1800"/>
            </a:lvl3pPr>
            <a:lvl4pPr marL="1143000">
              <a:lnSpc>
                <a:spcPts val="1900"/>
              </a:lnSpc>
              <a:spcBef>
                <a:spcPts val="1000"/>
              </a:spcBef>
              <a:defRPr sz="1800"/>
            </a:lvl4pPr>
            <a:lvl5pPr marL="1600200">
              <a:lnSpc>
                <a:spcPts val="1900"/>
              </a:lnSpc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9B32CC6-748C-4CAB-2EAB-F498EBD8B32C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6496321" y="2343150"/>
            <a:ext cx="4873446" cy="2990850"/>
          </a:xfrm>
        </p:spPr>
        <p:txBody>
          <a:bodyPr/>
          <a:lstStyle>
            <a:lvl1pPr marL="0" indent="0">
              <a:lnSpc>
                <a:spcPts val="1900"/>
              </a:lnSpc>
              <a:spcBef>
                <a:spcPts val="1000"/>
              </a:spcBef>
              <a:buNone/>
              <a:defRPr sz="1800"/>
            </a:lvl1pPr>
            <a:lvl2pPr marL="228600">
              <a:lnSpc>
                <a:spcPts val="1900"/>
              </a:lnSpc>
              <a:spcBef>
                <a:spcPts val="1000"/>
              </a:spcBef>
              <a:defRPr sz="1800"/>
            </a:lvl2pPr>
            <a:lvl3pPr marL="685800">
              <a:lnSpc>
                <a:spcPts val="1900"/>
              </a:lnSpc>
              <a:spcBef>
                <a:spcPts val="1000"/>
              </a:spcBef>
              <a:defRPr sz="1800"/>
            </a:lvl3pPr>
            <a:lvl4pPr marL="1143000">
              <a:lnSpc>
                <a:spcPts val="1900"/>
              </a:lnSpc>
              <a:spcBef>
                <a:spcPts val="1000"/>
              </a:spcBef>
              <a:defRPr sz="1800"/>
            </a:lvl4pPr>
            <a:lvl5pPr marL="1600200">
              <a:lnSpc>
                <a:spcPts val="1900"/>
              </a:lnSpc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95B39729-974D-AA19-321C-259F9E6774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11833" y="6226628"/>
            <a:ext cx="1560304" cy="631372"/>
          </a:xfrm>
          <a:prstGeom prst="rect">
            <a:avLst/>
          </a:prstGeom>
        </p:spPr>
        <p:txBody>
          <a:bodyPr vert="horz" lIns="91440" tIns="91440" rIns="91440" bIns="45720" rtlCol="0" anchor="ctr"/>
          <a:lstStyle>
            <a:lvl1pPr algn="ctr">
              <a:defRPr sz="1800">
                <a:solidFill>
                  <a:schemeClr val="tx1"/>
                </a:solidFill>
                <a:latin typeface="+mj-lt"/>
              </a:defRPr>
            </a:lvl1pPr>
          </a:lstStyle>
          <a:p>
            <a:fld id="{72B8B865-6043-45BC-B48D-1676CB43D17A}" type="datetime1">
              <a:rPr lang="en-US" smtClean="0"/>
              <a:pPr/>
              <a:t>2/12/2025</a:t>
            </a:fld>
            <a:endParaRPr lang="en-US" dirty="0"/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D0225ACC-FFD9-6B8F-F487-1D67910EA8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42011" y="6405154"/>
            <a:ext cx="274320" cy="274320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61D0E68D-DD6F-159D-E995-52C3D7D5E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9168948" y="6405154"/>
            <a:ext cx="274320" cy="274320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FB0E3525-56EE-84A4-2487-4BBC37B43D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3558" t="13558" r="13558" b="13558"/>
          <a:stretch/>
        </p:blipFill>
        <p:spPr>
          <a:xfrm>
            <a:off x="8795884" y="6405154"/>
            <a:ext cx="274320" cy="274320"/>
          </a:xfrm>
          <a:prstGeom prst="rect">
            <a:avLst/>
          </a:prstGeom>
        </p:spPr>
      </p:pic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3F9CA93E-AA01-748E-065E-20F3E1A1A0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72137" y="6226628"/>
            <a:ext cx="630748" cy="631372"/>
          </a:xfrm>
          <a:prstGeom prst="rect">
            <a:avLst/>
          </a:prstGeom>
        </p:spPr>
        <p:txBody>
          <a:bodyPr vert="horz" lIns="91440" tIns="91440" rIns="91440" bIns="45720" rtlCol="0" anchor="ctr"/>
          <a:lstStyle>
            <a:lvl1pPr algn="ctr">
              <a:defRPr lang="en-US" sz="1800" smtClean="0">
                <a:solidFill>
                  <a:schemeClr val="tx1"/>
                </a:solidFill>
                <a:latin typeface="+mj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043D476-B609-7D5A-A9DF-7D73B31B13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1001" y="6352731"/>
            <a:ext cx="1306286" cy="397329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800" b="1" dirty="0">
                <a:solidFill>
                  <a:schemeClr val="tx1"/>
                </a:solidFill>
                <a:latin typeface="+mn-lt"/>
              </a:rPr>
              <a:t>START</a:t>
            </a:r>
            <a:endParaRPr lang="en-US" b="1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30898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F2D7010-7DD7-3796-25B0-887F020FD7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36550" y="327025"/>
            <a:ext cx="11518900" cy="5561466"/>
          </a:xfrm>
          <a:prstGeom prst="roundRect">
            <a:avLst>
              <a:gd name="adj" fmla="val 1928"/>
            </a:avLst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FE720C36-0F8D-D8C0-9900-9ABBBFF543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124824" y="1933575"/>
            <a:ext cx="3421255" cy="3661683"/>
          </a:xfrm>
          <a:prstGeom prst="roundRect">
            <a:avLst>
              <a:gd name="adj" fmla="val 9932"/>
            </a:avLst>
          </a:prstGeom>
          <a:solidFill>
            <a:schemeClr val="accent6">
              <a:alpha val="2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6CA4DA47-F1FE-347F-D205-7E5F76A503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41349" y="1933575"/>
            <a:ext cx="7174103" cy="3661683"/>
          </a:xfrm>
          <a:prstGeom prst="roundRect">
            <a:avLst>
              <a:gd name="adj" fmla="val 9932"/>
            </a:avLst>
          </a:prstGeom>
          <a:solidFill>
            <a:schemeClr val="accent3">
              <a:alpha val="2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48533775-BAF7-CC9D-D6AD-AD60D3BA94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1350" y="576292"/>
            <a:ext cx="10907016" cy="922516"/>
          </a:xfrm>
        </p:spPr>
        <p:txBody>
          <a:bodyPr tIns="182880"/>
          <a:lstStyle>
            <a:lvl1pPr algn="l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69ADF-8CD9-4E77-BB8D-70D8824C5A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88998" y="2343150"/>
            <a:ext cx="6762631" cy="2994868"/>
          </a:xfrm>
        </p:spPr>
        <p:txBody>
          <a:bodyPr/>
          <a:lstStyle>
            <a:lvl1pPr marL="0" indent="0">
              <a:lnSpc>
                <a:spcPts val="1900"/>
              </a:lnSpc>
              <a:spcBef>
                <a:spcPts val="1000"/>
              </a:spcBef>
              <a:buNone/>
              <a:defRPr sz="1800"/>
            </a:lvl1pPr>
            <a:lvl2pPr marL="228600">
              <a:lnSpc>
                <a:spcPts val="1900"/>
              </a:lnSpc>
              <a:spcBef>
                <a:spcPts val="1000"/>
              </a:spcBef>
              <a:defRPr sz="1800"/>
            </a:lvl2pPr>
            <a:lvl3pPr marL="685800">
              <a:lnSpc>
                <a:spcPts val="1900"/>
              </a:lnSpc>
              <a:spcBef>
                <a:spcPts val="1000"/>
              </a:spcBef>
              <a:defRPr sz="1800"/>
            </a:lvl3pPr>
            <a:lvl4pPr marL="1143000">
              <a:lnSpc>
                <a:spcPts val="1900"/>
              </a:lnSpc>
              <a:spcBef>
                <a:spcPts val="1000"/>
              </a:spcBef>
              <a:defRPr sz="1800"/>
            </a:lvl4pPr>
            <a:lvl5pPr marL="1600200">
              <a:lnSpc>
                <a:spcPts val="1900"/>
              </a:lnSpc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EEF67B58-AA53-B48D-DD97-72B3116B22D2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8296275" y="2343150"/>
            <a:ext cx="3062967" cy="2990850"/>
          </a:xfrm>
        </p:spPr>
        <p:txBody>
          <a:bodyPr/>
          <a:lstStyle>
            <a:lvl1pPr>
              <a:lnSpc>
                <a:spcPts val="1900"/>
              </a:lnSpc>
              <a:defRPr sz="1800"/>
            </a:lvl1pPr>
            <a:lvl2pPr>
              <a:lnSpc>
                <a:spcPts val="1900"/>
              </a:lnSpc>
              <a:defRPr sz="1800"/>
            </a:lvl2pPr>
            <a:lvl3pPr>
              <a:lnSpc>
                <a:spcPts val="1900"/>
              </a:lnSpc>
              <a:defRPr sz="1800"/>
            </a:lvl3pPr>
            <a:lvl4pPr>
              <a:lnSpc>
                <a:spcPts val="1900"/>
              </a:lnSpc>
              <a:defRPr sz="1800"/>
            </a:lvl4pPr>
            <a:lvl5pPr>
              <a:lnSpc>
                <a:spcPts val="19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E94BBE0-379D-0165-CAC7-1F8B11D76D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226629"/>
            <a:ext cx="12192000" cy="631371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202F7C8-DEF9-7613-2C2E-1BE67CDD0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226629"/>
            <a:ext cx="1219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ate Placeholder 3">
            <a:extLst>
              <a:ext uri="{FF2B5EF4-FFF2-40B4-BE49-F238E27FC236}">
                <a16:creationId xmlns:a16="http://schemas.microsoft.com/office/drawing/2014/main" id="{160EE65A-711D-F38D-9188-D4EAE00310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11833" y="6226628"/>
            <a:ext cx="1560304" cy="631372"/>
          </a:xfrm>
          <a:prstGeom prst="rect">
            <a:avLst/>
          </a:prstGeom>
        </p:spPr>
        <p:txBody>
          <a:bodyPr vert="horz" lIns="91440" tIns="91440" rIns="91440" bIns="45720" rtlCol="0" anchor="ctr"/>
          <a:lstStyle>
            <a:lvl1pPr algn="ctr">
              <a:defRPr sz="1800">
                <a:solidFill>
                  <a:schemeClr val="tx1"/>
                </a:solidFill>
                <a:latin typeface="+mj-lt"/>
              </a:defRPr>
            </a:lvl1pPr>
          </a:lstStyle>
          <a:p>
            <a:fld id="{72B8B865-6043-45BC-B48D-1676CB43D17A}" type="datetime1">
              <a:rPr lang="en-US" smtClean="0"/>
              <a:pPr/>
              <a:t>2/12/2025</a:t>
            </a:fld>
            <a:endParaRPr lang="en-US" dirty="0"/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528D3B9C-A39A-B7F4-9EF1-8DACD6392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42011" y="6405154"/>
            <a:ext cx="274320" cy="274320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025BC426-76D2-E6A7-7ACC-B430676DC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9168948" y="6405154"/>
            <a:ext cx="274320" cy="274320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BEC2F84A-080B-721D-C47A-BA27BCE90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3558" t="13558" r="13558" b="13558"/>
          <a:stretch/>
        </p:blipFill>
        <p:spPr>
          <a:xfrm>
            <a:off x="8795884" y="6405154"/>
            <a:ext cx="274320" cy="274320"/>
          </a:xfrm>
          <a:prstGeom prst="rect">
            <a:avLst/>
          </a:prstGeom>
        </p:spPr>
      </p:pic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AEAD915F-02B9-E376-AEE8-C9188A70E1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72137" y="6226628"/>
            <a:ext cx="630748" cy="631372"/>
          </a:xfrm>
          <a:prstGeom prst="rect">
            <a:avLst/>
          </a:prstGeom>
        </p:spPr>
        <p:txBody>
          <a:bodyPr vert="horz" lIns="91440" tIns="91440" rIns="91440" bIns="45720" rtlCol="0" anchor="ctr"/>
          <a:lstStyle>
            <a:lvl1pPr algn="ctr">
              <a:defRPr lang="en-US" sz="1800" smtClean="0">
                <a:solidFill>
                  <a:schemeClr val="tx1"/>
                </a:solidFill>
                <a:latin typeface="+mj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991E374-28A1-DAB0-74F1-E14DD47337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1001" y="6352731"/>
            <a:ext cx="1306286" cy="397329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800" b="1" dirty="0">
                <a:solidFill>
                  <a:schemeClr val="tx1"/>
                </a:solidFill>
                <a:latin typeface="+mn-lt"/>
              </a:rPr>
              <a:t>START</a:t>
            </a:r>
            <a:endParaRPr lang="en-US" b="1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93546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A41A884-237A-64B6-32E7-217992605B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36550" y="327025"/>
            <a:ext cx="11518900" cy="5561466"/>
          </a:xfrm>
          <a:prstGeom prst="roundRect">
            <a:avLst>
              <a:gd name="adj" fmla="val 1928"/>
            </a:avLst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245F31-81CB-7608-A735-BE1B508EC0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1349" y="403224"/>
            <a:ext cx="5946389" cy="22195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5D911D6-AEFE-1CA4-D41D-B9157575E48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41349" y="2884714"/>
            <a:ext cx="5946389" cy="1997530"/>
          </a:xfrm>
        </p:spPr>
        <p:txBody>
          <a:bodyPr/>
          <a:lstStyle>
            <a:lvl1pPr marL="285750" indent="-285750">
              <a:lnSpc>
                <a:spcPts val="1900"/>
              </a:lnSpc>
              <a:buFont typeface="Arial" panose="020B0604020202020204" pitchFamily="34" charset="0"/>
              <a:buChar char="•"/>
              <a:defRPr sz="1800"/>
            </a:lvl1pPr>
            <a:lvl2pPr marL="742950" indent="-285750">
              <a:lnSpc>
                <a:spcPts val="1900"/>
              </a:lnSpc>
              <a:buFont typeface="Arial" panose="020B0604020202020204" pitchFamily="34" charset="0"/>
              <a:buChar char="•"/>
              <a:defRPr sz="1800"/>
            </a:lvl2pPr>
            <a:lvl3pPr marL="1200150" indent="-285750">
              <a:lnSpc>
                <a:spcPts val="1900"/>
              </a:lnSpc>
              <a:buFont typeface="Arial" panose="020B0604020202020204" pitchFamily="34" charset="0"/>
              <a:buChar char="•"/>
              <a:defRPr sz="1800"/>
            </a:lvl3pPr>
            <a:lvl4pPr marL="1657350" indent="-285750">
              <a:lnSpc>
                <a:spcPts val="1900"/>
              </a:lnSpc>
              <a:buFont typeface="Arial" panose="020B0604020202020204" pitchFamily="34" charset="0"/>
              <a:buChar char="•"/>
              <a:defRPr sz="1800"/>
            </a:lvl4pPr>
            <a:lvl5pPr marL="2114550" indent="-285750">
              <a:lnSpc>
                <a:spcPts val="1900"/>
              </a:lnSpc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9D8C8DC-9BBB-5079-F2BB-7AFCEF6C3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57061" y="1320978"/>
            <a:ext cx="3550424" cy="3561705"/>
            <a:chOff x="1698171" y="691024"/>
            <a:chExt cx="3550424" cy="3561705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8853234-6427-C6E9-934B-8E3D20680399}"/>
                </a:ext>
              </a:extLst>
            </p:cNvPr>
            <p:cNvGrpSpPr/>
            <p:nvPr userDrawn="1"/>
          </p:nvGrpSpPr>
          <p:grpSpPr>
            <a:xfrm>
              <a:off x="1698171" y="691024"/>
              <a:ext cx="3550424" cy="3561705"/>
              <a:chOff x="1466850" y="380319"/>
              <a:chExt cx="3737172" cy="3749048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24A333EF-A4E5-C14C-30ED-1D0431BF42BD}"/>
                  </a:ext>
                </a:extLst>
              </p:cNvPr>
              <p:cNvSpPr/>
              <p:nvPr userDrawn="1"/>
            </p:nvSpPr>
            <p:spPr>
              <a:xfrm>
                <a:off x="1466850" y="875621"/>
                <a:ext cx="3737172" cy="325374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E7DA7D0A-FCD9-8D61-7756-4D154DAE693F}"/>
                  </a:ext>
                </a:extLst>
              </p:cNvPr>
              <p:cNvSpPr/>
              <p:nvPr userDrawn="1"/>
            </p:nvSpPr>
            <p:spPr>
              <a:xfrm>
                <a:off x="1466850" y="380320"/>
                <a:ext cx="3737172" cy="495301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AAD6121-8E16-380C-3CEE-AA15587ABCCA}"/>
                </a:ext>
              </a:extLst>
            </p:cNvPr>
            <p:cNvGrpSpPr/>
            <p:nvPr userDrawn="1"/>
          </p:nvGrpSpPr>
          <p:grpSpPr>
            <a:xfrm>
              <a:off x="1839686" y="815293"/>
              <a:ext cx="810985" cy="212272"/>
              <a:chOff x="1883229" y="800099"/>
              <a:chExt cx="810985" cy="212272"/>
            </a:xfrm>
          </p:grpSpPr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FB5606C5-9513-E7A1-2E78-26147F563805}"/>
                  </a:ext>
                </a:extLst>
              </p:cNvPr>
              <p:cNvSpPr/>
              <p:nvPr userDrawn="1"/>
            </p:nvSpPr>
            <p:spPr>
              <a:xfrm>
                <a:off x="1883229" y="800100"/>
                <a:ext cx="212271" cy="212271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57FCFA69-6517-C9E2-41E5-851F0B39E300}"/>
                  </a:ext>
                </a:extLst>
              </p:cNvPr>
              <p:cNvSpPr/>
              <p:nvPr userDrawn="1"/>
            </p:nvSpPr>
            <p:spPr>
              <a:xfrm>
                <a:off x="2182586" y="800100"/>
                <a:ext cx="212271" cy="212271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71DB0373-9CE8-0C17-DC5D-A761A9680A74}"/>
                  </a:ext>
                </a:extLst>
              </p:cNvPr>
              <p:cNvSpPr/>
              <p:nvPr userDrawn="1"/>
            </p:nvSpPr>
            <p:spPr>
              <a:xfrm>
                <a:off x="2481943" y="800099"/>
                <a:ext cx="212271" cy="212271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8208C6DE-C3F7-D9D8-5020-CC917762A3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226629"/>
            <a:ext cx="12192000" cy="631371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AD6D2E6-00C3-DFC4-E3CC-F7667A4CF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226629"/>
            <a:ext cx="1219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Graphic 12">
            <a:extLst>
              <a:ext uri="{FF2B5EF4-FFF2-40B4-BE49-F238E27FC236}">
                <a16:creationId xmlns:a16="http://schemas.microsoft.com/office/drawing/2014/main" id="{A1250816-70E6-472B-5427-B70F06897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42011" y="6405154"/>
            <a:ext cx="274320" cy="274320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843018F2-43DC-265A-AC49-91D41C8BF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9168948" y="6405154"/>
            <a:ext cx="274320" cy="274320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42402DB9-1860-2811-AF1D-2D4273F217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3558" t="13558" r="13558" b="13558"/>
          <a:stretch/>
        </p:blipFill>
        <p:spPr>
          <a:xfrm>
            <a:off x="8795884" y="6405154"/>
            <a:ext cx="274320" cy="274320"/>
          </a:xfrm>
          <a:prstGeom prst="rect">
            <a:avLst/>
          </a:prstGeom>
        </p:spPr>
      </p:pic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62D499E7-F68F-77A3-7384-16F7358B1FA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377033" y="1809865"/>
            <a:ext cx="3520440" cy="3063240"/>
          </a:xfrm>
          <a:ln w="38100">
            <a:noFill/>
          </a:ln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3215DAD2-571F-6D7B-15E5-224268BDE2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11833" y="6226628"/>
            <a:ext cx="1560304" cy="631372"/>
          </a:xfrm>
          <a:prstGeom prst="rect">
            <a:avLst/>
          </a:prstGeom>
        </p:spPr>
        <p:txBody>
          <a:bodyPr vert="horz" lIns="91440" tIns="91440" rIns="91440" bIns="45720" rtlCol="0" anchor="ctr"/>
          <a:lstStyle>
            <a:lvl1pPr algn="ctr">
              <a:defRPr sz="1800">
                <a:solidFill>
                  <a:schemeClr val="tx1"/>
                </a:solidFill>
                <a:latin typeface="+mj-lt"/>
              </a:defRPr>
            </a:lvl1pPr>
          </a:lstStyle>
          <a:p>
            <a:fld id="{72B8B865-6043-45BC-B48D-1676CB43D17A}" type="datetime1">
              <a:rPr lang="en-US" smtClean="0"/>
              <a:pPr/>
              <a:t>2/12/2025</a:t>
            </a:fld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E724EE9-07D6-911A-3D7F-82EBAF5605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1001" y="6352731"/>
            <a:ext cx="1306286" cy="397329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800" b="1" dirty="0">
                <a:solidFill>
                  <a:schemeClr val="tx1"/>
                </a:solidFill>
                <a:latin typeface="+mn-lt"/>
              </a:rPr>
              <a:t>START</a:t>
            </a:r>
            <a:endParaRPr lang="en-US" b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0" name="Slide Number Placeholder 5">
            <a:extLst>
              <a:ext uri="{FF2B5EF4-FFF2-40B4-BE49-F238E27FC236}">
                <a16:creationId xmlns:a16="http://schemas.microsoft.com/office/drawing/2014/main" id="{6DE1CF9C-D85F-CED5-1FFF-902538AAD6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72137" y="6226628"/>
            <a:ext cx="630748" cy="631372"/>
          </a:xfrm>
          <a:prstGeom prst="rect">
            <a:avLst/>
          </a:prstGeom>
        </p:spPr>
        <p:txBody>
          <a:bodyPr vert="horz" lIns="91440" tIns="91440" rIns="91440" bIns="45720" rtlCol="0" anchor="ctr"/>
          <a:lstStyle>
            <a:lvl1pPr algn="ctr">
              <a:defRPr lang="en-US" sz="1800" smtClean="0">
                <a:solidFill>
                  <a:schemeClr val="tx1"/>
                </a:solidFill>
                <a:latin typeface="+mj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362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7" cstate="hq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4D8EA3-B846-4160-95E9-486302147031}" type="datetime1">
              <a:rPr lang="en-US" smtClean="0"/>
              <a:t>2/12/2025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80" r:id="rId2"/>
    <p:sldLayoutId id="2147483672" r:id="rId3"/>
    <p:sldLayoutId id="2147483673" r:id="rId4"/>
    <p:sldLayoutId id="2147483674" r:id="rId5"/>
    <p:sldLayoutId id="2147483649" r:id="rId6"/>
    <p:sldLayoutId id="2147483675" r:id="rId7"/>
    <p:sldLayoutId id="2147483676" r:id="rId8"/>
    <p:sldLayoutId id="2147483664" r:id="rId9"/>
    <p:sldLayoutId id="2147483677" r:id="rId10"/>
    <p:sldLayoutId id="2147483678" r:id="rId11"/>
    <p:sldLayoutId id="2147483681" r:id="rId12"/>
    <p:sldLayoutId id="2147483679" r:id="rId13"/>
    <p:sldLayoutId id="2147483662" r:id="rId14"/>
    <p:sldLayoutId id="2147483655" r:id="rId15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hqprint">
            <a:alphaModFix amt="80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39686" y="1209643"/>
            <a:ext cx="8508273" cy="4968000"/>
          </a:xfrm>
        </p:spPr>
        <p:txBody>
          <a:bodyPr/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Digital Retail </a:t>
            </a:r>
            <a:br>
              <a:rPr lang="en-US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Elevator Pitch</a:t>
            </a:r>
            <a:br>
              <a:rPr lang="en-US" dirty="0"/>
            </a:br>
            <a:r>
              <a:rPr lang="en-US" dirty="0"/>
              <a:t>DATA6000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350" y="530572"/>
            <a:ext cx="10907016" cy="1162882"/>
          </a:xfrm>
        </p:spPr>
        <p:txBody>
          <a:bodyPr/>
          <a:lstStyle/>
          <a:p>
            <a:pPr algn="ctr"/>
            <a:r>
              <a:rPr lang="en-IN" sz="4000" b="1" dirty="0"/>
              <a:t>Introduction - 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41350" y="1917700"/>
            <a:ext cx="10907016" cy="3889787"/>
          </a:xfr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pPr marL="0" indent="0" algn="ctr">
              <a:buNone/>
            </a:pPr>
            <a:r>
              <a:rPr lang="en-US" b="1" dirty="0"/>
              <a:t>Optimizing Digital Retail Conversion Rates in Australia</a:t>
            </a:r>
          </a:p>
          <a:p>
            <a:pPr marL="0" indent="0">
              <a:buNone/>
            </a:pPr>
            <a:r>
              <a:rPr lang="en-US" b="1" dirty="0"/>
              <a:t>Industry:</a:t>
            </a:r>
            <a:r>
              <a:rPr lang="en-US" dirty="0"/>
              <a:t> E-Commerce &amp; Digital Retailing</a:t>
            </a:r>
          </a:p>
          <a:p>
            <a:pPr marL="0" indent="0">
              <a:buNone/>
            </a:pPr>
            <a:r>
              <a:rPr lang="en-US" b="1" dirty="0"/>
              <a:t>Problem: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Online retail and e-commerce suffer from </a:t>
            </a:r>
            <a:r>
              <a:rPr lang="en-US" b="1" dirty="0"/>
              <a:t>low conversion rates (2%-4%)</a:t>
            </a:r>
            <a:r>
              <a:rPr lang="en-US" dirty="0"/>
              <a:t> and </a:t>
            </a:r>
            <a:r>
              <a:rPr lang="en-US" b="1" dirty="0"/>
              <a:t>Many people leave their shopping carts without buying (70%+).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Unexpected costs, trust issues, and user experience barriers impact consumer purchasing behavior.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Even a </a:t>
            </a:r>
            <a:r>
              <a:rPr lang="en-US" b="1" dirty="0"/>
              <a:t>1% increase in conversion rates can result in a 50% revenue boost</a:t>
            </a:r>
            <a:r>
              <a:rPr lang="en-US" dirty="0"/>
              <a:t> without additional marketing expenses.</a:t>
            </a:r>
          </a:p>
          <a:p>
            <a:pPr marL="0" indent="0">
              <a:buNone/>
            </a:pPr>
            <a:r>
              <a:rPr lang="en-US" b="1" dirty="0"/>
              <a:t>Solution: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Using </a:t>
            </a:r>
            <a:r>
              <a:rPr lang="en-US" b="1" dirty="0"/>
              <a:t>data-driven analytics</a:t>
            </a:r>
            <a:r>
              <a:rPr lang="en-US" dirty="0"/>
              <a:t> to enhance digital retail strategies.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Implementing </a:t>
            </a:r>
            <a:r>
              <a:rPr lang="en-US" b="1" dirty="0"/>
              <a:t>descriptive &amp; predictive analytics</a:t>
            </a:r>
            <a:r>
              <a:rPr lang="en-US" dirty="0"/>
              <a:t> to optimize marketing efforts and improve customer retention.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420634-75FC-1021-C59D-6A615E04CC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72137" y="6226628"/>
            <a:ext cx="630748" cy="631372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799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C21768-96CF-05EB-0BAD-BA4141757D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66851-B069-8589-5ED5-C0DFEE9D1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72641" y="3244146"/>
            <a:ext cx="5946389" cy="874144"/>
          </a:xfrm>
        </p:spPr>
        <p:txBody>
          <a:bodyPr/>
          <a:lstStyle/>
          <a:p>
            <a:r>
              <a:rPr lang="en-IN" sz="4000" b="1" dirty="0"/>
              <a:t>Dataset &amp; </a:t>
            </a:r>
            <a:br>
              <a:rPr lang="en-IN" sz="4000" b="1" dirty="0"/>
            </a:br>
            <a:r>
              <a:rPr lang="en-IN" sz="4000" b="1" dirty="0"/>
              <a:t>Results </a:t>
            </a:r>
            <a:br>
              <a:rPr lang="en-IN" sz="4000" b="1" dirty="0"/>
            </a:br>
            <a:r>
              <a:rPr lang="en-IN" sz="4000" b="1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330B69-CDF7-D7DC-5E63-70B0D8BD61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69269" y="691034"/>
            <a:ext cx="6611030" cy="4969870"/>
          </a:xfr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pPr marL="0" indent="0">
              <a:buNone/>
            </a:pPr>
            <a:r>
              <a:rPr lang="en-IN" sz="1900" b="1" dirty="0"/>
              <a:t>Dataset:</a:t>
            </a:r>
            <a:endParaRPr lang="en-IN" sz="19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1400" dirty="0"/>
              <a:t>Sourced from Kaggle (2024 dataset)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400" b="1" dirty="0"/>
              <a:t>8,000+ rows, 19 columns</a:t>
            </a:r>
            <a:r>
              <a:rPr lang="en-IN" sz="1400" dirty="0"/>
              <a:t> (demographics, marketing spend, website interactions, conversion rates, etc.)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400" b="1" dirty="0"/>
              <a:t>Target Variable:</a:t>
            </a:r>
            <a:r>
              <a:rPr lang="en-IN" sz="1400" dirty="0"/>
              <a:t> Binary classification (Converted = 1, Not-Converted = 0)</a:t>
            </a:r>
          </a:p>
          <a:p>
            <a:pPr marL="0" indent="0">
              <a:buNone/>
            </a:pPr>
            <a:r>
              <a:rPr lang="en-IN" sz="1900" b="1" dirty="0"/>
              <a:t>Analysis Techniques:</a:t>
            </a:r>
            <a:endParaRPr lang="en-IN" sz="19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1400" b="1" dirty="0"/>
              <a:t>Descriptive Analytics:</a:t>
            </a:r>
            <a:r>
              <a:rPr lang="en-IN" sz="1400" dirty="0"/>
              <a:t> Customer </a:t>
            </a:r>
            <a:r>
              <a:rPr lang="en-IN" sz="1400" dirty="0" err="1"/>
              <a:t>behavior</a:t>
            </a:r>
            <a:r>
              <a:rPr lang="en-IN" sz="1400" dirty="0"/>
              <a:t> trends (time on site, ad spend, engagement metrics, etc.)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400" b="1" dirty="0"/>
              <a:t>Predictive Analytics:</a:t>
            </a:r>
            <a:r>
              <a:rPr lang="en-IN" sz="1400" dirty="0"/>
              <a:t> Machine learning models for conversion rate optimization</a:t>
            </a:r>
          </a:p>
          <a:p>
            <a:pPr marL="0" indent="0">
              <a:buNone/>
            </a:pPr>
            <a:r>
              <a:rPr lang="en-IN" sz="1900" b="1" dirty="0"/>
              <a:t>Key Insights:</a:t>
            </a:r>
            <a:endParaRPr lang="en-IN" sz="19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1400" b="1" dirty="0"/>
              <a:t>Social media campaigns</a:t>
            </a:r>
            <a:r>
              <a:rPr lang="en-IN" sz="1400" dirty="0"/>
              <a:t> yield the highest engagement (9.93 email opens, 8.1 mins time on site).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400" b="1" dirty="0"/>
              <a:t>Ad spend &gt;$5,000</a:t>
            </a:r>
            <a:r>
              <a:rPr lang="en-IN" sz="1400" dirty="0"/>
              <a:t> correlates with </a:t>
            </a:r>
            <a:r>
              <a:rPr lang="en-IN" sz="1400" b="1" dirty="0"/>
              <a:t>higher conversion rates (CTR: 15%)</a:t>
            </a:r>
            <a:r>
              <a:rPr lang="en-IN" sz="14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400" b="1" dirty="0"/>
              <a:t>Random Forest model achieved highest accuracy (89.6%)</a:t>
            </a:r>
            <a:r>
              <a:rPr lang="en-IN" sz="1400" dirty="0"/>
              <a:t> in predicting customer conversions.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1527CE-284D-A3F6-4256-BBF0B333F1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72137" y="6226628"/>
            <a:ext cx="630748" cy="631372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7281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BB9EEEB-17BB-C5D5-CDC9-3494B4729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350" y="576292"/>
            <a:ext cx="10907016" cy="922516"/>
          </a:xfrm>
        </p:spPr>
        <p:txBody>
          <a:bodyPr/>
          <a:lstStyle/>
          <a:p>
            <a:pPr algn="ctr"/>
            <a:r>
              <a:rPr lang="en-IN" sz="4000" b="1" dirty="0"/>
              <a:t>Financial Projections &amp; ROI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4D6DA3F-EA1B-C232-77E4-39A411FFB7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88998" y="2343150"/>
            <a:ext cx="6762631" cy="2994868"/>
          </a:xfrm>
        </p:spPr>
        <p:txBody>
          <a:bodyPr/>
          <a:lstStyle/>
          <a:p>
            <a:r>
              <a:rPr lang="en-US" b="1" dirty="0"/>
              <a:t>Investment Required:</a:t>
            </a:r>
            <a:r>
              <a:rPr lang="en-US" dirty="0"/>
              <a:t> </a:t>
            </a:r>
            <a:r>
              <a:rPr lang="en-US" b="1" dirty="0"/>
              <a:t>$5M</a:t>
            </a:r>
            <a:r>
              <a:rPr lang="en-US" dirty="0"/>
              <a:t> for a 5-year implementation plan</a:t>
            </a:r>
          </a:p>
          <a:p>
            <a:r>
              <a:rPr lang="en-US" b="1" dirty="0"/>
              <a:t>Projected Growth (Based on Data Analytics Implementation):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Year 1:</a:t>
            </a:r>
            <a:r>
              <a:rPr lang="en-US" sz="1600" dirty="0"/>
              <a:t> 2% conversion rate increase → $12M additional revenue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Year 2:</a:t>
            </a:r>
            <a:r>
              <a:rPr lang="en-US" sz="1600" dirty="0"/>
              <a:t> 4% conversion rate increase → $25M additional revenue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Year 3:</a:t>
            </a:r>
            <a:r>
              <a:rPr lang="en-US" sz="1600" dirty="0"/>
              <a:t> 6% conversion rate increase → $40M additional revenue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Year 4:</a:t>
            </a:r>
            <a:r>
              <a:rPr lang="en-US" sz="1600" dirty="0"/>
              <a:t> 8% conversion rate increase → $58M additional revenue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Year 5:</a:t>
            </a:r>
            <a:r>
              <a:rPr lang="en-US" sz="1600" dirty="0"/>
              <a:t> 10% conversion rate increase → $75M additional revenue</a:t>
            </a:r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32C135-A7AC-32CB-237C-66CCE1BD354D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296275" y="2701318"/>
            <a:ext cx="3062967" cy="2632681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Projected ROI: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5x revenue growth in 5 years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$5M investment leading to $210M+ in additional revenue</a:t>
            </a:r>
            <a:endParaRPr lang="en-US" dirty="0"/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1666D3-AEBC-3481-2B8F-AB51BE3937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72137" y="6226628"/>
            <a:ext cx="630748" cy="631372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851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B4F4095-BDED-C078-22D5-1BF1E3AAF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350" y="990005"/>
            <a:ext cx="10907016" cy="922516"/>
          </a:xfrm>
        </p:spPr>
        <p:txBody>
          <a:bodyPr/>
          <a:lstStyle/>
          <a:p>
            <a:pPr algn="ctr"/>
            <a:r>
              <a:rPr lang="en-IN" sz="3600" b="1" dirty="0"/>
              <a:t>Implementation Plan &amp; Investment Breakdown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C2BF529-2BDD-94C0-202F-CA0D13A190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7806" y="2745143"/>
            <a:ext cx="9930887" cy="2467383"/>
          </a:xfrm>
        </p:spPr>
        <p:txBody>
          <a:bodyPr/>
          <a:lstStyle/>
          <a:p>
            <a:r>
              <a:rPr lang="en-US" b="1" dirty="0"/>
              <a:t>Implementation Strategy:</a:t>
            </a:r>
          </a:p>
          <a:p>
            <a:r>
              <a:rPr lang="en-US" sz="1400" dirty="0"/>
              <a:t>Year 1: Data infrastructure setup, initial predictive model deployment ($1.5M)</a:t>
            </a:r>
          </a:p>
          <a:p>
            <a:r>
              <a:rPr lang="en-US" sz="1400" dirty="0"/>
              <a:t>Year 2: Advanced ML models, customer segmentation ($1M)</a:t>
            </a:r>
          </a:p>
          <a:p>
            <a:r>
              <a:rPr lang="en-US" sz="1400" dirty="0"/>
              <a:t>Year 3: A/B Testing, personalized marketing automation ($1M)</a:t>
            </a:r>
          </a:p>
          <a:p>
            <a:r>
              <a:rPr lang="en-US" sz="1400" dirty="0"/>
              <a:t>Year 4: AI-driven recommendation system, fraud detection ($750K)</a:t>
            </a:r>
          </a:p>
          <a:p>
            <a:r>
              <a:rPr lang="en-US" sz="1400" dirty="0"/>
              <a:t>Year 5: Continuous optimization, expansion to new markets ($750K)</a:t>
            </a:r>
          </a:p>
          <a:p>
            <a:r>
              <a:rPr lang="en-US" b="1" dirty="0"/>
              <a:t>Investment Allocation:</a:t>
            </a:r>
          </a:p>
          <a:p>
            <a:r>
              <a:rPr lang="en-US" sz="1200" dirty="0"/>
              <a:t>50% (Data &amp; AI Implementation): Model development, analytics tools, cloud storage</a:t>
            </a:r>
          </a:p>
          <a:p>
            <a:r>
              <a:rPr lang="en-US" sz="1200" dirty="0"/>
              <a:t>30% (Marketing &amp; CX Optimization): Personalization, UX improvements, fraud detection</a:t>
            </a:r>
          </a:p>
          <a:p>
            <a:r>
              <a:rPr lang="en-US" sz="1200" dirty="0"/>
              <a:t>20% (Talent &amp; Training): Hiring data scientists, marketing analysts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3C5BE5-8D0B-3508-2011-1575B2405C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11833" y="6226628"/>
            <a:ext cx="1560304" cy="631372"/>
          </a:xfrm>
        </p:spPr>
        <p:txBody>
          <a:bodyPr/>
          <a:lstStyle/>
          <a:p>
            <a:fld id="{72B8B865-6043-45BC-B48D-1676CB43D17A}" type="datetime1">
              <a:rPr lang="en-US" smtClean="0"/>
              <a:pPr/>
              <a:t>2/12/2025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531C35-FB2E-F9F7-8D1E-64ACCC0E74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72137" y="6226628"/>
            <a:ext cx="630748" cy="631372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361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F75DE-8A44-4EC5-83C6-95BDDF10D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077710"/>
            <a:ext cx="4269017" cy="2109186"/>
          </a:xfrm>
        </p:spPr>
        <p:txBody>
          <a:bodyPr/>
          <a:lstStyle/>
          <a:p>
            <a:r>
              <a:rPr lang="en-IN" sz="4400" b="1" dirty="0"/>
              <a:t>Why Invest?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FA6FEA-8A53-A674-4C2A-2B552C959A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72137" y="6226628"/>
            <a:ext cx="630748" cy="631372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9FA87F-A42B-62C8-0E5C-E57F13D7BB54}"/>
              </a:ext>
            </a:extLst>
          </p:cNvPr>
          <p:cNvSpPr txBox="1"/>
          <p:nvPr/>
        </p:nvSpPr>
        <p:spPr>
          <a:xfrm>
            <a:off x="5175784" y="1186217"/>
            <a:ext cx="6515972" cy="42063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Competitive Advantage: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/>
              <a:t>Proven predictive model</a:t>
            </a:r>
            <a:r>
              <a:rPr lang="en-US" sz="1400" dirty="0"/>
              <a:t> with 89.6% accuracy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/>
              <a:t>Data-driven marketing</a:t>
            </a:r>
            <a:r>
              <a:rPr lang="en-US" sz="1400" dirty="0"/>
              <a:t> strategies optimized for higher engagement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400" dirty="0"/>
          </a:p>
          <a:p>
            <a:pPr>
              <a:lnSpc>
                <a:spcPct val="150000"/>
              </a:lnSpc>
            </a:pPr>
            <a:r>
              <a:rPr lang="en-US" b="1" dirty="0"/>
              <a:t>Market Opportunity: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E-commerce in Australia is projected to surpass </a:t>
            </a:r>
            <a:r>
              <a:rPr lang="en-US" sz="1400" b="1" dirty="0"/>
              <a:t>$60B+ by 2026</a:t>
            </a:r>
            <a:r>
              <a:rPr lang="en-US" sz="1400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Addressing conversion rate inefficiencies could unlock </a:t>
            </a:r>
            <a:r>
              <a:rPr lang="en-US" sz="1400" b="1" dirty="0"/>
              <a:t>$210M+ in additional revenue</a:t>
            </a:r>
            <a:r>
              <a:rPr lang="en-US" sz="1400" dirty="0"/>
              <a:t>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Scalability &amp; Future Expansion: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AI-driven models can be expanded across </a:t>
            </a:r>
            <a:r>
              <a:rPr lang="en-US" sz="1400" b="1" dirty="0"/>
              <a:t>multiple digital retail sectors</a:t>
            </a:r>
            <a:r>
              <a:rPr lang="en-US" sz="1400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Potential global application beyond Australia.</a:t>
            </a:r>
          </a:p>
        </p:txBody>
      </p:sp>
    </p:spTree>
    <p:extLst>
      <p:ext uri="{BB962C8B-B14F-4D97-AF65-F5344CB8AC3E}">
        <p14:creationId xmlns:p14="http://schemas.microsoft.com/office/powerpoint/2010/main" val="4212917468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89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8698DA"/>
      </a:accent1>
      <a:accent2>
        <a:srgbClr val="9EE0F8"/>
      </a:accent2>
      <a:accent3>
        <a:srgbClr val="C1F088"/>
      </a:accent3>
      <a:accent4>
        <a:srgbClr val="A4E4D2"/>
      </a:accent4>
      <a:accent5>
        <a:srgbClr val="FFBF8F"/>
      </a:accent5>
      <a:accent6>
        <a:srgbClr val="FABBB0"/>
      </a:accent6>
      <a:hlink>
        <a:srgbClr val="56C7AA"/>
      </a:hlink>
      <a:folHlink>
        <a:srgbClr val="59A8D1"/>
      </a:folHlink>
    </a:clrScheme>
    <a:fontScheme name="Custom 74">
      <a:majorFont>
        <a:latin typeface="Jumble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56596226_Win32_SL_V6" id="{D9DA734B-CC3F-4DBB-B6FE-0BB140309365}" vid="{69AD8D68-423B-4DFD-8A07-EF38EEF8EBC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89">
    <a:dk1>
      <a:sysClr val="windowText" lastClr="000000"/>
    </a:dk1>
    <a:lt1>
      <a:sysClr val="window" lastClr="FFFFFF"/>
    </a:lt1>
    <a:dk2>
      <a:srgbClr val="212745"/>
    </a:dk2>
    <a:lt2>
      <a:srgbClr val="B4DCFA"/>
    </a:lt2>
    <a:accent1>
      <a:srgbClr val="8698DA"/>
    </a:accent1>
    <a:accent2>
      <a:srgbClr val="9EE0F8"/>
    </a:accent2>
    <a:accent3>
      <a:srgbClr val="C1F088"/>
    </a:accent3>
    <a:accent4>
      <a:srgbClr val="A4E4D2"/>
    </a:accent4>
    <a:accent5>
      <a:srgbClr val="FFBF8F"/>
    </a:accent5>
    <a:accent6>
      <a:srgbClr val="FABBB0"/>
    </a:accent6>
    <a:hlink>
      <a:srgbClr val="56C7AA"/>
    </a:hlink>
    <a:folHlink>
      <a:srgbClr val="59A8D1"/>
    </a:folHlink>
  </a:clrScheme>
</a:themeOverride>
</file>

<file path=ppt/theme/themeOverride2.xml><?xml version="1.0" encoding="utf-8"?>
<a:themeOverride xmlns:a="http://schemas.openxmlformats.org/drawingml/2006/main">
  <a:clrScheme name="Custom 89">
    <a:dk1>
      <a:sysClr val="windowText" lastClr="000000"/>
    </a:dk1>
    <a:lt1>
      <a:sysClr val="window" lastClr="FFFFFF"/>
    </a:lt1>
    <a:dk2>
      <a:srgbClr val="212745"/>
    </a:dk2>
    <a:lt2>
      <a:srgbClr val="B4DCFA"/>
    </a:lt2>
    <a:accent1>
      <a:srgbClr val="8698DA"/>
    </a:accent1>
    <a:accent2>
      <a:srgbClr val="9EE0F8"/>
    </a:accent2>
    <a:accent3>
      <a:srgbClr val="C1F088"/>
    </a:accent3>
    <a:accent4>
      <a:srgbClr val="A4E4D2"/>
    </a:accent4>
    <a:accent5>
      <a:srgbClr val="FFBF8F"/>
    </a:accent5>
    <a:accent6>
      <a:srgbClr val="FABBB0"/>
    </a:accent6>
    <a:hlink>
      <a:srgbClr val="56C7AA"/>
    </a:hlink>
    <a:folHlink>
      <a:srgbClr val="59A8D1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7093E94-C176-4FB3-93BB-02AEE1FEC2E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55A16D6-EDBE-419D-AF8F-74F00E41AFB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5BF1A99-35F0-4B73-B737-B4DCDCD8CA57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Fluorescent presentation</Template>
  <TotalTime>19</TotalTime>
  <Words>554</Words>
  <Application>Microsoft Office PowerPoint</Application>
  <PresentationFormat>Widescreen</PresentationFormat>
  <Paragraphs>68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Aptos</vt:lpstr>
      <vt:lpstr>Arial</vt:lpstr>
      <vt:lpstr>Calibri</vt:lpstr>
      <vt:lpstr>Century Gothic</vt:lpstr>
      <vt:lpstr>Jumble</vt:lpstr>
      <vt:lpstr>Custom</vt:lpstr>
      <vt:lpstr>Digital Retail  Elevator Pitch DATA6000</vt:lpstr>
      <vt:lpstr>Introduction - Project Overview</vt:lpstr>
      <vt:lpstr>Dataset &amp;  Results  Overview</vt:lpstr>
      <vt:lpstr>Financial Projections &amp; ROI</vt:lpstr>
      <vt:lpstr>Implementation Plan &amp; Investment Breakdown</vt:lpstr>
      <vt:lpstr>Why Invest?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ASUS ROG</dc:creator>
  <cp:lastModifiedBy>Patel Dixit</cp:lastModifiedBy>
  <cp:revision>7</cp:revision>
  <dcterms:created xsi:type="dcterms:W3CDTF">2025-02-10T19:24:46Z</dcterms:created>
  <dcterms:modified xsi:type="dcterms:W3CDTF">2025-02-12T08:56:27Z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