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59" r:id="rId6"/>
    <p:sldId id="261" r:id="rId7"/>
    <p:sldId id="274" r:id="rId8"/>
    <p:sldId id="27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52576-F0E0-4A9E-A6BD-F60B083A6BCF}" v="56" dt="2020-02-22T01:49:26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47"/>
  </p:normalViewPr>
  <p:slideViewPr>
    <p:cSldViewPr snapToGrid="0">
      <p:cViewPr varScale="1">
        <p:scale>
          <a:sx n="173" d="100"/>
          <a:sy n="173" d="100"/>
        </p:scale>
        <p:origin x="192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un Pasumarthi" userId="c8019a89e284d0b8" providerId="LiveId" clId="{C1452576-F0E0-4A9E-A6BD-F60B083A6BCF}"/>
    <pc:docChg chg="undo redo custSel delSld modSld sldOrd">
      <pc:chgData name="Tarun Pasumarthi" userId="c8019a89e284d0b8" providerId="LiveId" clId="{C1452576-F0E0-4A9E-A6BD-F60B083A6BCF}" dt="2020-02-22T01:49:54.477" v="4969" actId="20577"/>
      <pc:docMkLst>
        <pc:docMk/>
      </pc:docMkLst>
      <pc:sldChg chg="modSp">
        <pc:chgData name="Tarun Pasumarthi" userId="c8019a89e284d0b8" providerId="LiveId" clId="{C1452576-F0E0-4A9E-A6BD-F60B083A6BCF}" dt="2020-02-21T19:59:18.138" v="59" actId="20577"/>
        <pc:sldMkLst>
          <pc:docMk/>
          <pc:sldMk cId="0" sldId="256"/>
        </pc:sldMkLst>
        <pc:spChg chg="mod">
          <ac:chgData name="Tarun Pasumarthi" userId="c8019a89e284d0b8" providerId="LiveId" clId="{C1452576-F0E0-4A9E-A6BD-F60B083A6BCF}" dt="2020-02-21T19:59:18.138" v="59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">
        <pc:chgData name="Tarun Pasumarthi" userId="c8019a89e284d0b8" providerId="LiveId" clId="{C1452576-F0E0-4A9E-A6BD-F60B083A6BCF}" dt="2020-02-21T20:31:06.977" v="78" actId="1076"/>
        <pc:sldMkLst>
          <pc:docMk/>
          <pc:sldMk cId="0" sldId="257"/>
        </pc:sldMkLst>
        <pc:spChg chg="del mod">
          <ac:chgData name="Tarun Pasumarthi" userId="c8019a89e284d0b8" providerId="LiveId" clId="{C1452576-F0E0-4A9E-A6BD-F60B083A6BCF}" dt="2020-02-21T20:15:06.548" v="68" actId="21"/>
          <ac:spMkLst>
            <pc:docMk/>
            <pc:sldMk cId="0" sldId="257"/>
            <ac:spMk id="61" creationId="{00000000-0000-0000-0000-000000000000}"/>
          </ac:spMkLst>
        </pc:spChg>
        <pc:spChg chg="del mod">
          <ac:chgData name="Tarun Pasumarthi" userId="c8019a89e284d0b8" providerId="LiveId" clId="{C1452576-F0E0-4A9E-A6BD-F60B083A6BCF}" dt="2020-02-21T20:30:49.078" v="73" actId="21"/>
          <ac:spMkLst>
            <pc:docMk/>
            <pc:sldMk cId="0" sldId="257"/>
            <ac:spMk id="62" creationId="{00000000-0000-0000-0000-000000000000}"/>
          </ac:spMkLst>
        </pc:spChg>
        <pc:picChg chg="add mod modCrop">
          <ac:chgData name="Tarun Pasumarthi" userId="c8019a89e284d0b8" providerId="LiveId" clId="{C1452576-F0E0-4A9E-A6BD-F60B083A6BCF}" dt="2020-02-21T20:15:30.630" v="70" actId="1076"/>
          <ac:picMkLst>
            <pc:docMk/>
            <pc:sldMk cId="0" sldId="257"/>
            <ac:picMk id="2" creationId="{9DDBCEB7-42DC-4D69-A911-C0F0CBB9213D}"/>
          </ac:picMkLst>
        </pc:picChg>
        <pc:picChg chg="add mod">
          <ac:chgData name="Tarun Pasumarthi" userId="c8019a89e284d0b8" providerId="LiveId" clId="{C1452576-F0E0-4A9E-A6BD-F60B083A6BCF}" dt="2020-02-21T20:31:06.977" v="78" actId="1076"/>
          <ac:picMkLst>
            <pc:docMk/>
            <pc:sldMk cId="0" sldId="257"/>
            <ac:picMk id="3" creationId="{C2B555A6-2489-4E77-B8E8-084A4049BDA1}"/>
          </ac:picMkLst>
        </pc:picChg>
      </pc:sldChg>
      <pc:sldChg chg="addSp delSp modSp">
        <pc:chgData name="Tarun Pasumarthi" userId="c8019a89e284d0b8" providerId="LiveId" clId="{C1452576-F0E0-4A9E-A6BD-F60B083A6BCF}" dt="2020-02-21T21:22:12.539" v="143" actId="1076"/>
        <pc:sldMkLst>
          <pc:docMk/>
          <pc:sldMk cId="0" sldId="258"/>
        </pc:sldMkLst>
        <pc:spChg chg="del mod">
          <ac:chgData name="Tarun Pasumarthi" userId="c8019a89e284d0b8" providerId="LiveId" clId="{C1452576-F0E0-4A9E-A6BD-F60B083A6BCF}" dt="2020-02-21T21:21:54.795" v="139" actId="21"/>
          <ac:spMkLst>
            <pc:docMk/>
            <pc:sldMk cId="0" sldId="258"/>
            <ac:spMk id="68" creationId="{00000000-0000-0000-0000-000000000000}"/>
          </ac:spMkLst>
        </pc:spChg>
        <pc:picChg chg="add mod">
          <ac:chgData name="Tarun Pasumarthi" userId="c8019a89e284d0b8" providerId="LiveId" clId="{C1452576-F0E0-4A9E-A6BD-F60B083A6BCF}" dt="2020-02-21T21:22:12.539" v="143" actId="1076"/>
          <ac:picMkLst>
            <pc:docMk/>
            <pc:sldMk cId="0" sldId="258"/>
            <ac:picMk id="2" creationId="{D18BEA87-9F82-444B-AF5A-9B042F061C0C}"/>
          </ac:picMkLst>
        </pc:picChg>
      </pc:sldChg>
      <pc:sldChg chg="modSp">
        <pc:chgData name="Tarun Pasumarthi" userId="c8019a89e284d0b8" providerId="LiveId" clId="{C1452576-F0E0-4A9E-A6BD-F60B083A6BCF}" dt="2020-02-22T01:38:25.010" v="3885" actId="20577"/>
        <pc:sldMkLst>
          <pc:docMk/>
          <pc:sldMk cId="0" sldId="259"/>
        </pc:sldMkLst>
        <pc:spChg chg="mod">
          <ac:chgData name="Tarun Pasumarthi" userId="c8019a89e284d0b8" providerId="LiveId" clId="{C1452576-F0E0-4A9E-A6BD-F60B083A6BCF}" dt="2020-02-22T01:38:25.010" v="3885" actId="20577"/>
          <ac:spMkLst>
            <pc:docMk/>
            <pc:sldMk cId="0" sldId="259"/>
            <ac:spMk id="75" creationId="{00000000-0000-0000-0000-000000000000}"/>
          </ac:spMkLst>
        </pc:spChg>
      </pc:sldChg>
      <pc:sldChg chg="modSp">
        <pc:chgData name="Tarun Pasumarthi" userId="c8019a89e284d0b8" providerId="LiveId" clId="{C1452576-F0E0-4A9E-A6BD-F60B083A6BCF}" dt="2020-02-22T01:49:54.477" v="4969" actId="20577"/>
        <pc:sldMkLst>
          <pc:docMk/>
          <pc:sldMk cId="0" sldId="260"/>
        </pc:sldMkLst>
        <pc:spChg chg="mod">
          <ac:chgData name="Tarun Pasumarthi" userId="c8019a89e284d0b8" providerId="LiveId" clId="{C1452576-F0E0-4A9E-A6BD-F60B083A6BCF}" dt="2020-02-22T01:49:54.477" v="4969" actId="20577"/>
          <ac:spMkLst>
            <pc:docMk/>
            <pc:sldMk cId="0" sldId="260"/>
            <ac:spMk id="82" creationId="{00000000-0000-0000-0000-000000000000}"/>
          </ac:spMkLst>
        </pc:spChg>
      </pc:sldChg>
      <pc:sldChg chg="addSp delSp modSp">
        <pc:chgData name="Tarun Pasumarthi" userId="c8019a89e284d0b8" providerId="LiveId" clId="{C1452576-F0E0-4A9E-A6BD-F60B083A6BCF}" dt="2020-02-21T21:43:19.259" v="152" actId="1076"/>
        <pc:sldMkLst>
          <pc:docMk/>
          <pc:sldMk cId="0" sldId="261"/>
        </pc:sldMkLst>
        <pc:spChg chg="add del mod">
          <ac:chgData name="Tarun Pasumarthi" userId="c8019a89e284d0b8" providerId="LiveId" clId="{C1452576-F0E0-4A9E-A6BD-F60B083A6BCF}" dt="2020-02-21T20:49:03.273" v="96" actId="21"/>
          <ac:spMkLst>
            <pc:docMk/>
            <pc:sldMk cId="0" sldId="261"/>
            <ac:spMk id="89" creationId="{00000000-0000-0000-0000-000000000000}"/>
          </ac:spMkLst>
        </pc:spChg>
        <pc:picChg chg="add mod">
          <ac:chgData name="Tarun Pasumarthi" userId="c8019a89e284d0b8" providerId="LiveId" clId="{C1452576-F0E0-4A9E-A6BD-F60B083A6BCF}" dt="2020-02-21T20:48:31.477" v="82" actId="1076"/>
          <ac:picMkLst>
            <pc:docMk/>
            <pc:sldMk cId="0" sldId="261"/>
            <ac:picMk id="2" creationId="{1A210E9F-5A21-42A7-98A6-4F358FE0B999}"/>
          </ac:picMkLst>
        </pc:picChg>
        <pc:picChg chg="add mod">
          <ac:chgData name="Tarun Pasumarthi" userId="c8019a89e284d0b8" providerId="LiveId" clId="{C1452576-F0E0-4A9E-A6BD-F60B083A6BCF}" dt="2020-02-21T21:43:19.259" v="152" actId="1076"/>
          <ac:picMkLst>
            <pc:docMk/>
            <pc:sldMk cId="0" sldId="261"/>
            <ac:picMk id="6" creationId="{3C62154C-FCD9-4571-AA4E-C1A8E5C82107}"/>
          </ac:picMkLst>
        </pc:picChg>
      </pc:sldChg>
      <pc:sldChg chg="addSp delSp modSp del">
        <pc:chgData name="Tarun Pasumarthi" userId="c8019a89e284d0b8" providerId="LiveId" clId="{C1452576-F0E0-4A9E-A6BD-F60B083A6BCF}" dt="2020-02-21T21:56:26.520" v="310" actId="2696"/>
        <pc:sldMkLst>
          <pc:docMk/>
          <pc:sldMk cId="0" sldId="262"/>
        </pc:sldMkLst>
        <pc:spChg chg="add del mod">
          <ac:chgData name="Tarun Pasumarthi" userId="c8019a89e284d0b8" providerId="LiveId" clId="{C1452576-F0E0-4A9E-A6BD-F60B083A6BCF}" dt="2020-02-21T21:42:06.037" v="146" actId="21"/>
          <ac:spMkLst>
            <pc:docMk/>
            <pc:sldMk cId="0" sldId="262"/>
            <ac:spMk id="4" creationId="{29C41B71-FEFC-40E5-9B8B-4E966A057604}"/>
          </ac:spMkLst>
        </pc:spChg>
        <pc:spChg chg="del mod">
          <ac:chgData name="Tarun Pasumarthi" userId="c8019a89e284d0b8" providerId="LiveId" clId="{C1452576-F0E0-4A9E-A6BD-F60B083A6BCF}" dt="2020-02-21T21:19:21.393" v="129" actId="21"/>
          <ac:spMkLst>
            <pc:docMk/>
            <pc:sldMk cId="0" sldId="262"/>
            <ac:spMk id="96" creationId="{00000000-0000-0000-0000-000000000000}"/>
          </ac:spMkLst>
        </pc:spChg>
        <pc:spChg chg="del">
          <ac:chgData name="Tarun Pasumarthi" userId="c8019a89e284d0b8" providerId="LiveId" clId="{C1452576-F0E0-4A9E-A6BD-F60B083A6BCF}" dt="2020-02-21T21:41:59.307" v="145" actId="21"/>
          <ac:spMkLst>
            <pc:docMk/>
            <pc:sldMk cId="0" sldId="262"/>
            <ac:spMk id="97" creationId="{00000000-0000-0000-0000-000000000000}"/>
          </ac:spMkLst>
        </pc:spChg>
        <pc:picChg chg="add del mod">
          <ac:chgData name="Tarun Pasumarthi" userId="c8019a89e284d0b8" providerId="LiveId" clId="{C1452576-F0E0-4A9E-A6BD-F60B083A6BCF}" dt="2020-02-21T21:43:00.779" v="149" actId="21"/>
          <ac:picMkLst>
            <pc:docMk/>
            <pc:sldMk cId="0" sldId="262"/>
            <ac:picMk id="2" creationId="{C0F1F539-90D4-404E-8CF6-9491CE9A5673}"/>
          </ac:picMkLst>
        </pc:picChg>
        <pc:picChg chg="add del mod">
          <ac:chgData name="Tarun Pasumarthi" userId="c8019a89e284d0b8" providerId="LiveId" clId="{C1452576-F0E0-4A9E-A6BD-F60B083A6BCF}" dt="2020-02-21T21:56:08.498" v="307" actId="21"/>
          <ac:picMkLst>
            <pc:docMk/>
            <pc:sldMk cId="0" sldId="262"/>
            <ac:picMk id="5" creationId="{8811999F-43FD-4F72-AB48-3B2B0CD83355}"/>
          </ac:picMkLst>
        </pc:picChg>
      </pc:sldChg>
      <pc:sldChg chg="addSp delSp modSp">
        <pc:chgData name="Tarun Pasumarthi" userId="c8019a89e284d0b8" providerId="LiveId" clId="{C1452576-F0E0-4A9E-A6BD-F60B083A6BCF}" dt="2020-02-21T21:54:36.863" v="290" actId="1076"/>
        <pc:sldMkLst>
          <pc:docMk/>
          <pc:sldMk cId="0" sldId="263"/>
        </pc:sldMkLst>
        <pc:spChg chg="add del mod">
          <ac:chgData name="Tarun Pasumarthi" userId="c8019a89e284d0b8" providerId="LiveId" clId="{C1452576-F0E0-4A9E-A6BD-F60B083A6BCF}" dt="2020-02-21T21:00:46.908" v="105" actId="21"/>
          <ac:spMkLst>
            <pc:docMk/>
            <pc:sldMk cId="0" sldId="263"/>
            <ac:spMk id="5" creationId="{93BA134F-FD8D-4CA6-8070-97EF0BD73293}"/>
          </ac:spMkLst>
        </pc:spChg>
        <pc:spChg chg="del mod">
          <ac:chgData name="Tarun Pasumarthi" userId="c8019a89e284d0b8" providerId="LiveId" clId="{C1452576-F0E0-4A9E-A6BD-F60B083A6BCF}" dt="2020-02-21T20:50:46.606" v="102" actId="21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Tarun Pasumarthi" userId="c8019a89e284d0b8" providerId="LiveId" clId="{C1452576-F0E0-4A9E-A6BD-F60B083A6BCF}" dt="2020-02-21T21:00:43.903" v="104" actId="21"/>
          <ac:spMkLst>
            <pc:docMk/>
            <pc:sldMk cId="0" sldId="263"/>
            <ac:spMk id="104" creationId="{00000000-0000-0000-0000-000000000000}"/>
          </ac:spMkLst>
        </pc:spChg>
        <pc:picChg chg="add mod modCrop">
          <ac:chgData name="Tarun Pasumarthi" userId="c8019a89e284d0b8" providerId="LiveId" clId="{C1452576-F0E0-4A9E-A6BD-F60B083A6BCF}" dt="2020-02-21T21:01:20.951" v="114" actId="732"/>
          <ac:picMkLst>
            <pc:docMk/>
            <pc:sldMk cId="0" sldId="263"/>
            <ac:picMk id="2" creationId="{9C3323CB-37A7-46B8-88D1-FFE94CB55AAF}"/>
          </ac:picMkLst>
        </pc:picChg>
        <pc:picChg chg="add mod">
          <ac:chgData name="Tarun Pasumarthi" userId="c8019a89e284d0b8" providerId="LiveId" clId="{C1452576-F0E0-4A9E-A6BD-F60B083A6BCF}" dt="2020-02-21T21:54:36.863" v="290" actId="1076"/>
          <ac:picMkLst>
            <pc:docMk/>
            <pc:sldMk cId="0" sldId="263"/>
            <ac:picMk id="3" creationId="{3C4334EA-4CD2-4398-83A6-23EDEC4E7741}"/>
          </ac:picMkLst>
        </pc:picChg>
      </pc:sldChg>
      <pc:sldChg chg="addSp delSp modSp ord">
        <pc:chgData name="Tarun Pasumarthi" userId="c8019a89e284d0b8" providerId="LiveId" clId="{C1452576-F0E0-4A9E-A6BD-F60B083A6BCF}" dt="2020-02-21T22:57:48.581" v="695" actId="113"/>
        <pc:sldMkLst>
          <pc:docMk/>
          <pc:sldMk cId="0" sldId="264"/>
        </pc:sldMkLst>
        <pc:spChg chg="add del mod">
          <ac:chgData name="Tarun Pasumarthi" userId="c8019a89e284d0b8" providerId="LiveId" clId="{C1452576-F0E0-4A9E-A6BD-F60B083A6BCF}" dt="2020-02-21T21:18:29.288" v="120" actId="21"/>
          <ac:spMkLst>
            <pc:docMk/>
            <pc:sldMk cId="0" sldId="264"/>
            <ac:spMk id="4" creationId="{A670F4AA-D44B-4A67-81D9-BD6EEF8FA0F3}"/>
          </ac:spMkLst>
        </pc:spChg>
        <pc:spChg chg="del">
          <ac:chgData name="Tarun Pasumarthi" userId="c8019a89e284d0b8" providerId="LiveId" clId="{C1452576-F0E0-4A9E-A6BD-F60B083A6BCF}" dt="2020-02-21T21:18:24.690" v="119" actId="21"/>
          <ac:spMkLst>
            <pc:docMk/>
            <pc:sldMk cId="0" sldId="264"/>
            <ac:spMk id="110" creationId="{00000000-0000-0000-0000-000000000000}"/>
          </ac:spMkLst>
        </pc:spChg>
        <pc:spChg chg="mod">
          <ac:chgData name="Tarun Pasumarthi" userId="c8019a89e284d0b8" providerId="LiveId" clId="{C1452576-F0E0-4A9E-A6BD-F60B083A6BCF}" dt="2020-02-21T22:57:48.581" v="695" actId="113"/>
          <ac:spMkLst>
            <pc:docMk/>
            <pc:sldMk cId="0" sldId="264"/>
            <ac:spMk id="111" creationId="{00000000-0000-0000-0000-000000000000}"/>
          </ac:spMkLst>
        </pc:spChg>
        <pc:graphicFrameChg chg="add mod modGraphic">
          <ac:chgData name="Tarun Pasumarthi" userId="c8019a89e284d0b8" providerId="LiveId" clId="{C1452576-F0E0-4A9E-A6BD-F60B083A6BCF}" dt="2020-02-21T22:57:45.422" v="694" actId="1076"/>
          <ac:graphicFrameMkLst>
            <pc:docMk/>
            <pc:sldMk cId="0" sldId="264"/>
            <ac:graphicFrameMk id="8" creationId="{96B764C4-4BC2-4D99-86DA-B3D295CBC682}"/>
          </ac:graphicFrameMkLst>
        </pc:graphicFrameChg>
        <pc:picChg chg="add del mod">
          <ac:chgData name="Tarun Pasumarthi" userId="c8019a89e284d0b8" providerId="LiveId" clId="{C1452576-F0E0-4A9E-A6BD-F60B083A6BCF}" dt="2020-02-21T21:18:58.479" v="123" actId="21"/>
          <ac:picMkLst>
            <pc:docMk/>
            <pc:sldMk cId="0" sldId="264"/>
            <ac:picMk id="2" creationId="{FFF72C38-DDAB-447B-88F2-468B1FEE31A1}"/>
          </ac:picMkLst>
        </pc:picChg>
        <pc:picChg chg="add del mod">
          <ac:chgData name="Tarun Pasumarthi" userId="c8019a89e284d0b8" providerId="LiveId" clId="{C1452576-F0E0-4A9E-A6BD-F60B083A6BCF}" dt="2020-02-21T22:37:35.602" v="354" actId="21"/>
          <ac:picMkLst>
            <pc:docMk/>
            <pc:sldMk cId="0" sldId="264"/>
            <ac:picMk id="5" creationId="{75819AD3-1831-4F87-A393-33B7FCACB4FF}"/>
          </ac:picMkLst>
        </pc:picChg>
        <pc:picChg chg="add del mod">
          <ac:chgData name="Tarun Pasumarthi" userId="c8019a89e284d0b8" providerId="LiveId" clId="{C1452576-F0E0-4A9E-A6BD-F60B083A6BCF}" dt="2020-02-21T22:39:45.857" v="366" actId="21"/>
          <ac:picMkLst>
            <pc:docMk/>
            <pc:sldMk cId="0" sldId="264"/>
            <ac:picMk id="6" creationId="{8B21C2CF-DF2D-4B86-91F9-58AFC76FD162}"/>
          </ac:picMkLst>
        </pc:picChg>
        <pc:picChg chg="add mod">
          <ac:chgData name="Tarun Pasumarthi" userId="c8019a89e284d0b8" providerId="LiveId" clId="{C1452576-F0E0-4A9E-A6BD-F60B083A6BCF}" dt="2020-02-21T22:40:08.989" v="370" actId="1076"/>
          <ac:picMkLst>
            <pc:docMk/>
            <pc:sldMk cId="0" sldId="264"/>
            <ac:picMk id="7" creationId="{A9717198-A944-4B0C-A75B-BAE983CE5409}"/>
          </ac:picMkLst>
        </pc:picChg>
      </pc:sldChg>
      <pc:sldChg chg="addSp delSp modSp">
        <pc:chgData name="Tarun Pasumarthi" userId="c8019a89e284d0b8" providerId="LiveId" clId="{C1452576-F0E0-4A9E-A6BD-F60B083A6BCF}" dt="2020-02-22T00:14:32.608" v="1405" actId="20577"/>
        <pc:sldMkLst>
          <pc:docMk/>
          <pc:sldMk cId="0" sldId="267"/>
        </pc:sldMkLst>
        <pc:spChg chg="mod">
          <ac:chgData name="Tarun Pasumarthi" userId="c8019a89e284d0b8" providerId="LiveId" clId="{C1452576-F0E0-4A9E-A6BD-F60B083A6BCF}" dt="2020-02-22T00:14:32.608" v="1405" actId="20577"/>
          <ac:spMkLst>
            <pc:docMk/>
            <pc:sldMk cId="0" sldId="267"/>
            <ac:spMk id="2" creationId="{47D92A4D-07E0-E742-929F-718195102E29}"/>
          </ac:spMkLst>
        </pc:spChg>
        <pc:spChg chg="add del mod">
          <ac:chgData name="Tarun Pasumarthi" userId="c8019a89e284d0b8" providerId="LiveId" clId="{C1452576-F0E0-4A9E-A6BD-F60B083A6BCF}" dt="2020-02-22T00:00:16.277" v="926" actId="21"/>
          <ac:spMkLst>
            <pc:docMk/>
            <pc:sldMk cId="0" sldId="267"/>
            <ac:spMk id="8" creationId="{707060E7-AB27-4352-A957-F7D144E4CC3E}"/>
          </ac:spMkLst>
        </pc:spChg>
        <pc:spChg chg="add mod">
          <ac:chgData name="Tarun Pasumarthi" userId="c8019a89e284d0b8" providerId="LiveId" clId="{C1452576-F0E0-4A9E-A6BD-F60B083A6BCF}" dt="2020-02-22T00:09:10.611" v="957" actId="1076"/>
          <ac:spMkLst>
            <pc:docMk/>
            <pc:sldMk cId="0" sldId="267"/>
            <ac:spMk id="9" creationId="{BED296CA-1A93-4880-B311-BBB340FC2D91}"/>
          </ac:spMkLst>
        </pc:spChg>
        <pc:spChg chg="add mod">
          <ac:chgData name="Tarun Pasumarthi" userId="c8019a89e284d0b8" providerId="LiveId" clId="{C1452576-F0E0-4A9E-A6BD-F60B083A6BCF}" dt="2020-02-22T00:10:14.955" v="972" actId="14100"/>
          <ac:spMkLst>
            <pc:docMk/>
            <pc:sldMk cId="0" sldId="267"/>
            <ac:spMk id="12" creationId="{2633BF41-DF9C-4A64-A9C9-CCAC1AE2AB31}"/>
          </ac:spMkLst>
        </pc:spChg>
        <pc:spChg chg="add mod">
          <ac:chgData name="Tarun Pasumarthi" userId="c8019a89e284d0b8" providerId="LiveId" clId="{C1452576-F0E0-4A9E-A6BD-F60B083A6BCF}" dt="2020-02-22T00:10:05.145" v="970" actId="14100"/>
          <ac:spMkLst>
            <pc:docMk/>
            <pc:sldMk cId="0" sldId="267"/>
            <ac:spMk id="13" creationId="{85A8AA4E-E6C4-491E-8BBC-369C30E0D738}"/>
          </ac:spMkLst>
        </pc:spChg>
        <pc:spChg chg="add mod">
          <ac:chgData name="Tarun Pasumarthi" userId="c8019a89e284d0b8" providerId="LiveId" clId="{C1452576-F0E0-4A9E-A6BD-F60B083A6BCF}" dt="2020-02-22T00:09:56.757" v="966" actId="20577"/>
          <ac:spMkLst>
            <pc:docMk/>
            <pc:sldMk cId="0" sldId="267"/>
            <ac:spMk id="14" creationId="{66A28F7B-3206-4008-BF2D-59E0D2BF45E8}"/>
          </ac:spMkLst>
        </pc:spChg>
        <pc:spChg chg="del">
          <ac:chgData name="Tarun Pasumarthi" userId="c8019a89e284d0b8" providerId="LiveId" clId="{C1452576-F0E0-4A9E-A6BD-F60B083A6BCF}" dt="2020-02-22T00:00:12.883" v="925" actId="21"/>
          <ac:spMkLst>
            <pc:docMk/>
            <pc:sldMk cId="0" sldId="267"/>
            <ac:spMk id="130" creationId="{00000000-0000-0000-0000-000000000000}"/>
          </ac:spMkLst>
        </pc:spChg>
        <pc:picChg chg="add mod">
          <ac:chgData name="Tarun Pasumarthi" userId="c8019a89e284d0b8" providerId="LiveId" clId="{C1452576-F0E0-4A9E-A6BD-F60B083A6BCF}" dt="2020-02-22T00:08:37.598" v="945" actId="1076"/>
          <ac:picMkLst>
            <pc:docMk/>
            <pc:sldMk cId="0" sldId="267"/>
            <ac:picMk id="3" creationId="{B7FAFD23-C1C6-48DB-A4F1-8392BBBC3AEB}"/>
          </ac:picMkLst>
        </pc:picChg>
        <pc:picChg chg="add mod">
          <ac:chgData name="Tarun Pasumarthi" userId="c8019a89e284d0b8" providerId="LiveId" clId="{C1452576-F0E0-4A9E-A6BD-F60B083A6BCF}" dt="2020-02-22T00:08:32.721" v="944" actId="1076"/>
          <ac:picMkLst>
            <pc:docMk/>
            <pc:sldMk cId="0" sldId="267"/>
            <ac:picMk id="4" creationId="{66164DB3-2C3A-4ACA-B3B2-5CE9C6CB6E02}"/>
          </ac:picMkLst>
        </pc:picChg>
        <pc:picChg chg="add mod">
          <ac:chgData name="Tarun Pasumarthi" userId="c8019a89e284d0b8" providerId="LiveId" clId="{C1452576-F0E0-4A9E-A6BD-F60B083A6BCF}" dt="2020-02-22T00:08:04.782" v="941" actId="14100"/>
          <ac:picMkLst>
            <pc:docMk/>
            <pc:sldMk cId="0" sldId="267"/>
            <ac:picMk id="5" creationId="{A5136D4D-57D6-4A56-A063-D539CFBFCF57}"/>
          </ac:picMkLst>
        </pc:picChg>
        <pc:picChg chg="add mod">
          <ac:chgData name="Tarun Pasumarthi" userId="c8019a89e284d0b8" providerId="LiveId" clId="{C1452576-F0E0-4A9E-A6BD-F60B083A6BCF}" dt="2020-02-22T00:08:15.212" v="943" actId="14100"/>
          <ac:picMkLst>
            <pc:docMk/>
            <pc:sldMk cId="0" sldId="267"/>
            <ac:picMk id="6" creationId="{4F3CCB2A-42F6-41C8-A771-916000B41B95}"/>
          </ac:picMkLst>
        </pc:picChg>
      </pc:sldChg>
      <pc:sldChg chg="addSp delSp modSp">
        <pc:chgData name="Tarun Pasumarthi" userId="c8019a89e284d0b8" providerId="LiveId" clId="{C1452576-F0E0-4A9E-A6BD-F60B083A6BCF}" dt="2020-02-21T23:19:36.279" v="905" actId="1076"/>
        <pc:sldMkLst>
          <pc:docMk/>
          <pc:sldMk cId="1570542069" sldId="268"/>
        </pc:sldMkLst>
        <pc:spChg chg="mod">
          <ac:chgData name="Tarun Pasumarthi" userId="c8019a89e284d0b8" providerId="LiveId" clId="{C1452576-F0E0-4A9E-A6BD-F60B083A6BCF}" dt="2020-02-21T23:19:36.279" v="905" actId="1076"/>
          <ac:spMkLst>
            <pc:docMk/>
            <pc:sldMk cId="1570542069" sldId="268"/>
            <ac:spMk id="2" creationId="{47D92A4D-07E0-E742-929F-718195102E29}"/>
          </ac:spMkLst>
        </pc:spChg>
        <pc:spChg chg="add mod">
          <ac:chgData name="Tarun Pasumarthi" userId="c8019a89e284d0b8" providerId="LiveId" clId="{C1452576-F0E0-4A9E-A6BD-F60B083A6BCF}" dt="2020-02-21T23:17:01.415" v="773" actId="1076"/>
          <ac:spMkLst>
            <pc:docMk/>
            <pc:sldMk cId="1570542069" sldId="268"/>
            <ac:spMk id="7" creationId="{317162F0-1BA8-4081-8A97-8B2D33589BE4}"/>
          </ac:spMkLst>
        </pc:spChg>
        <pc:spChg chg="add mod">
          <ac:chgData name="Tarun Pasumarthi" userId="c8019a89e284d0b8" providerId="LiveId" clId="{C1452576-F0E0-4A9E-A6BD-F60B083A6BCF}" dt="2020-02-21T23:17:21.705" v="775" actId="1076"/>
          <ac:spMkLst>
            <pc:docMk/>
            <pc:sldMk cId="1570542069" sldId="268"/>
            <ac:spMk id="10" creationId="{C634A799-2AEF-409D-8738-D7E796E2409F}"/>
          </ac:spMkLst>
        </pc:spChg>
        <pc:spChg chg="add mod">
          <ac:chgData name="Tarun Pasumarthi" userId="c8019a89e284d0b8" providerId="LiveId" clId="{C1452576-F0E0-4A9E-A6BD-F60B083A6BCF}" dt="2020-02-21T23:16:12.166" v="771" actId="1076"/>
          <ac:spMkLst>
            <pc:docMk/>
            <pc:sldMk cId="1570542069" sldId="268"/>
            <ac:spMk id="11" creationId="{CE42027A-3331-403E-B3EF-3E3987010CE3}"/>
          </ac:spMkLst>
        </pc:spChg>
        <pc:spChg chg="add mod">
          <ac:chgData name="Tarun Pasumarthi" userId="c8019a89e284d0b8" providerId="LiveId" clId="{C1452576-F0E0-4A9E-A6BD-F60B083A6BCF}" dt="2020-02-21T23:15:41.792" v="766" actId="1076"/>
          <ac:spMkLst>
            <pc:docMk/>
            <pc:sldMk cId="1570542069" sldId="268"/>
            <ac:spMk id="12" creationId="{A477D3F5-249D-4C75-9102-BF7CC29A356E}"/>
          </ac:spMkLst>
        </pc:spChg>
        <pc:spChg chg="del mod">
          <ac:chgData name="Tarun Pasumarthi" userId="c8019a89e284d0b8" providerId="LiveId" clId="{C1452576-F0E0-4A9E-A6BD-F60B083A6BCF}" dt="2020-02-21T23:08:15.576" v="705" actId="21"/>
          <ac:spMkLst>
            <pc:docMk/>
            <pc:sldMk cId="1570542069" sldId="268"/>
            <ac:spMk id="130" creationId="{00000000-0000-0000-0000-000000000000}"/>
          </ac:spMkLst>
        </pc:spChg>
        <pc:graphicFrameChg chg="add del mod">
          <ac:chgData name="Tarun Pasumarthi" userId="c8019a89e284d0b8" providerId="LiveId" clId="{C1452576-F0E0-4A9E-A6BD-F60B083A6BCF}" dt="2020-02-21T23:14:16.225" v="749" actId="3680"/>
          <ac:graphicFrameMkLst>
            <pc:docMk/>
            <pc:sldMk cId="1570542069" sldId="268"/>
            <ac:graphicFrameMk id="8" creationId="{C4F21F23-D224-4B3C-ACF4-3FE05E9DDD49}"/>
          </ac:graphicFrameMkLst>
        </pc:graphicFrameChg>
        <pc:picChg chg="add del mod">
          <ac:chgData name="Tarun Pasumarthi" userId="c8019a89e284d0b8" providerId="LiveId" clId="{C1452576-F0E0-4A9E-A6BD-F60B083A6BCF}" dt="2020-02-21T23:16:55.539" v="772" actId="1076"/>
          <ac:picMkLst>
            <pc:docMk/>
            <pc:sldMk cId="1570542069" sldId="268"/>
            <ac:picMk id="3" creationId="{D8146079-E635-4DCE-ABAA-8190B461FD72}"/>
          </ac:picMkLst>
        </pc:picChg>
        <pc:picChg chg="add mod">
          <ac:chgData name="Tarun Pasumarthi" userId="c8019a89e284d0b8" providerId="LiveId" clId="{C1452576-F0E0-4A9E-A6BD-F60B083A6BCF}" dt="2020-02-21T23:17:09.595" v="774" actId="1076"/>
          <ac:picMkLst>
            <pc:docMk/>
            <pc:sldMk cId="1570542069" sldId="268"/>
            <ac:picMk id="4" creationId="{2CDC48B0-5121-4F89-A8B3-9520CD09C158}"/>
          </ac:picMkLst>
        </pc:picChg>
        <pc:picChg chg="add mod">
          <ac:chgData name="Tarun Pasumarthi" userId="c8019a89e284d0b8" providerId="LiveId" clId="{C1452576-F0E0-4A9E-A6BD-F60B083A6BCF}" dt="2020-02-21T23:16:01.131" v="770" actId="14100"/>
          <ac:picMkLst>
            <pc:docMk/>
            <pc:sldMk cId="1570542069" sldId="268"/>
            <ac:picMk id="5" creationId="{7016DE91-2213-4E13-98E9-FCCDD21C7A6F}"/>
          </ac:picMkLst>
        </pc:picChg>
        <pc:picChg chg="add mod">
          <ac:chgData name="Tarun Pasumarthi" userId="c8019a89e284d0b8" providerId="LiveId" clId="{C1452576-F0E0-4A9E-A6BD-F60B083A6BCF}" dt="2020-02-21T23:15:36.580" v="765" actId="1076"/>
          <ac:picMkLst>
            <pc:docMk/>
            <pc:sldMk cId="1570542069" sldId="268"/>
            <ac:picMk id="6" creationId="{1D725A01-A1C6-4101-A0C9-CEB1E4EEB652}"/>
          </ac:picMkLst>
        </pc:picChg>
        <pc:picChg chg="add del">
          <ac:chgData name="Tarun Pasumarthi" userId="c8019a89e284d0b8" providerId="LiveId" clId="{C1452576-F0E0-4A9E-A6BD-F60B083A6BCF}" dt="2020-02-21T23:14:11.355" v="747"/>
          <ac:picMkLst>
            <pc:docMk/>
            <pc:sldMk cId="1570542069" sldId="268"/>
            <ac:picMk id="15" creationId="{6A6E9296-972E-442A-ABCD-A7386CEBFA0B}"/>
          </ac:picMkLst>
        </pc:picChg>
      </pc:sldChg>
      <pc:sldChg chg="addSp delSp modSp">
        <pc:chgData name="Tarun Pasumarthi" userId="c8019a89e284d0b8" providerId="LiveId" clId="{C1452576-F0E0-4A9E-A6BD-F60B083A6BCF}" dt="2020-02-22T00:42:21.172" v="2183" actId="20577"/>
        <pc:sldMkLst>
          <pc:docMk/>
          <pc:sldMk cId="0" sldId="270"/>
        </pc:sldMkLst>
        <pc:spChg chg="add mod">
          <ac:chgData name="Tarun Pasumarthi" userId="c8019a89e284d0b8" providerId="LiveId" clId="{C1452576-F0E0-4A9E-A6BD-F60B083A6BCF}" dt="2020-02-21T21:56:04.689" v="306" actId="21"/>
          <ac:spMkLst>
            <pc:docMk/>
            <pc:sldMk cId="0" sldId="270"/>
            <ac:spMk id="3" creationId="{BF04B544-5ADB-4A03-8A91-1FD689B60DC2}"/>
          </ac:spMkLst>
        </pc:spChg>
        <pc:spChg chg="del">
          <ac:chgData name="Tarun Pasumarthi" userId="c8019a89e284d0b8" providerId="LiveId" clId="{C1452576-F0E0-4A9E-A6BD-F60B083A6BCF}" dt="2020-02-21T21:56:04.689" v="306" actId="21"/>
          <ac:spMkLst>
            <pc:docMk/>
            <pc:sldMk cId="0" sldId="270"/>
            <ac:spMk id="96" creationId="{00000000-0000-0000-0000-000000000000}"/>
          </ac:spMkLst>
        </pc:spChg>
        <pc:spChg chg="mod">
          <ac:chgData name="Tarun Pasumarthi" userId="c8019a89e284d0b8" providerId="LiveId" clId="{C1452576-F0E0-4A9E-A6BD-F60B083A6BCF}" dt="2020-02-22T00:42:21.172" v="2183" actId="20577"/>
          <ac:spMkLst>
            <pc:docMk/>
            <pc:sldMk cId="0" sldId="270"/>
            <ac:spMk id="97" creationId="{00000000-0000-0000-0000-000000000000}"/>
          </ac:spMkLst>
        </pc:spChg>
        <pc:picChg chg="add mod">
          <ac:chgData name="Tarun Pasumarthi" userId="c8019a89e284d0b8" providerId="LiveId" clId="{C1452576-F0E0-4A9E-A6BD-F60B083A6BCF}" dt="2020-02-21T21:56:19.513" v="309" actId="1076"/>
          <ac:picMkLst>
            <pc:docMk/>
            <pc:sldMk cId="0" sldId="270"/>
            <ac:picMk id="7" creationId="{7D900A6E-2474-4723-9F05-0AD866259E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685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72460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724604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89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724604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724604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401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e724604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e724604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31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 485/584 </a:t>
            </a:r>
            <a:r>
              <a:rPr lang="en" dirty="0"/>
              <a:t>Project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First_name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Last_name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username@emory.edu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FF0000"/>
                </a:solidFill>
              </a:rPr>
              <a:t>netid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</a:t>
            </a:r>
            <a:r>
              <a:rPr lang="en-US" dirty="0"/>
              <a:t>Harris Corner Detector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B7ADD-0F2C-E4A1-C755-60CCC0EEBE08}"/>
              </a:ext>
            </a:extLst>
          </p:cNvPr>
          <p:cNvSpPr txBox="1"/>
          <p:nvPr/>
        </p:nvSpPr>
        <p:spPr>
          <a:xfrm>
            <a:off x="488197" y="1133237"/>
            <a:ext cx="8152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Menlo" panose="020B0609030804020204" pitchFamily="49" charset="0"/>
              </a:rPr>
              <a:t>Add the images from “</a:t>
            </a:r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Find distinctive points in each image” </a:t>
            </a:r>
            <a:r>
              <a:rPr lang="en-US" b="1" dirty="0">
                <a:solidFill>
                  <a:srgbClr val="569CD6"/>
                </a:solidFill>
                <a:latin typeface="Menlo" panose="020B0609030804020204" pitchFamily="49" charset="0"/>
              </a:rPr>
              <a:t>results from the proj3.ipynb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98948-404F-371D-D592-1F814BAF0591}"/>
              </a:ext>
            </a:extLst>
          </p:cNvPr>
          <p:cNvSpPr txBox="1"/>
          <p:nvPr/>
        </p:nvSpPr>
        <p:spPr>
          <a:xfrm>
            <a:off x="3675888" y="1898940"/>
            <a:ext cx="251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Notre Dame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</a:t>
            </a:r>
            <a:r>
              <a:rPr lang="en-US" dirty="0"/>
              <a:t>Harris Corner Detector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B7ADD-0F2C-E4A1-C755-60CCC0EEBE08}"/>
              </a:ext>
            </a:extLst>
          </p:cNvPr>
          <p:cNvSpPr txBox="1"/>
          <p:nvPr/>
        </p:nvSpPr>
        <p:spPr>
          <a:xfrm>
            <a:off x="488197" y="1133237"/>
            <a:ext cx="8152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Menlo" panose="020B0609030804020204" pitchFamily="49" charset="0"/>
              </a:rPr>
              <a:t>Add the images from “</a:t>
            </a:r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Find distinctive points in each image” </a:t>
            </a:r>
            <a:r>
              <a:rPr lang="en-US" b="1" dirty="0">
                <a:solidFill>
                  <a:srgbClr val="569CD6"/>
                </a:solidFill>
                <a:latin typeface="Menlo" panose="020B0609030804020204" pitchFamily="49" charset="0"/>
              </a:rPr>
              <a:t>results from the proj3.ipynb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98948-404F-371D-D592-1F814BAF0591}"/>
              </a:ext>
            </a:extLst>
          </p:cNvPr>
          <p:cNvSpPr txBox="1"/>
          <p:nvPr/>
        </p:nvSpPr>
        <p:spPr>
          <a:xfrm>
            <a:off x="3675888" y="1898940"/>
            <a:ext cx="251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Mount Rushmore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1: </a:t>
            </a:r>
            <a:r>
              <a:rPr lang="en-US" dirty="0"/>
              <a:t>Harris Corner Detector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B7ADD-0F2C-E4A1-C755-60CCC0EEBE08}"/>
              </a:ext>
            </a:extLst>
          </p:cNvPr>
          <p:cNvSpPr txBox="1"/>
          <p:nvPr/>
        </p:nvSpPr>
        <p:spPr>
          <a:xfrm>
            <a:off x="488197" y="1133237"/>
            <a:ext cx="81521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Menlo" panose="020B0609030804020204" pitchFamily="49" charset="0"/>
              </a:rPr>
              <a:t>Add the images from “</a:t>
            </a:r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Find distinctive points in each image” </a:t>
            </a:r>
            <a:r>
              <a:rPr lang="en-US" b="1" dirty="0">
                <a:solidFill>
                  <a:srgbClr val="569CD6"/>
                </a:solidFill>
                <a:latin typeface="Menlo" panose="020B0609030804020204" pitchFamily="49" charset="0"/>
              </a:rPr>
              <a:t>results from the proj3.ipynb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98948-404F-371D-D592-1F814BAF0591}"/>
              </a:ext>
            </a:extLst>
          </p:cNvPr>
          <p:cNvSpPr txBox="1"/>
          <p:nvPr/>
        </p:nvSpPr>
        <p:spPr>
          <a:xfrm>
            <a:off x="3675888" y="1898940"/>
            <a:ext cx="251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Episcopal Gaudi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6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Part 1: </a:t>
            </a:r>
            <a:r>
              <a:rPr lang="en-US" dirty="0"/>
              <a:t>Harris Corner Detector – Grad only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&lt;Describe how your implementation mirrors the original </a:t>
            </a:r>
            <a:r>
              <a:rPr lang="en-US" dirty="0" err="1"/>
              <a:t>harris</a:t>
            </a:r>
            <a:r>
              <a:rPr lang="en-US" dirty="0"/>
              <a:t> corner detector process. (First describe Harris) What does each helper function do? How are the operations we perform equivalent and different?)&gt;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  <a:p>
            <a:pPr marL="0" lvl="0" indent="0"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987552" y="1152475"/>
            <a:ext cx="78447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from proj3.ipynb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F13FD-0F75-FA65-338C-8E7DF70EB562}"/>
              </a:ext>
            </a:extLst>
          </p:cNvPr>
          <p:cNvSpPr txBox="1"/>
          <p:nvPr/>
        </p:nvSpPr>
        <p:spPr>
          <a:xfrm>
            <a:off x="3675888" y="1898940"/>
            <a:ext cx="251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Notre Dame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987552" y="1152475"/>
            <a:ext cx="78447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from proj3.ipynb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C6E294-78B8-880D-D6AB-6E3EE33F6E8E}"/>
              </a:ext>
            </a:extLst>
          </p:cNvPr>
          <p:cNvSpPr txBox="1"/>
          <p:nvPr/>
        </p:nvSpPr>
        <p:spPr>
          <a:xfrm>
            <a:off x="3675888" y="1898940"/>
            <a:ext cx="251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Mount Rushmore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3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3: </a:t>
            </a:r>
            <a:r>
              <a:rPr lang="en-US" dirty="0"/>
              <a:t>Feature Matching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987552" y="1152475"/>
            <a:ext cx="784474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&lt;insert feature matching visualization from proj3.ipynb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738F0-B1E7-E1ED-64D6-84D38DFF4534}"/>
              </a:ext>
            </a:extLst>
          </p:cNvPr>
          <p:cNvSpPr txBox="1"/>
          <p:nvPr/>
        </p:nvSpPr>
        <p:spPr>
          <a:xfrm>
            <a:off x="3675888" y="1898940"/>
            <a:ext cx="251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Episcopal Gaudi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245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189</Words>
  <Application>Microsoft Macintosh PowerPoint</Application>
  <PresentationFormat>On-screen Show (16:9)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Menlo</vt:lpstr>
      <vt:lpstr>Simple Light</vt:lpstr>
      <vt:lpstr>CS 485/584 Project 2</vt:lpstr>
      <vt:lpstr>Part 1: Harris Corner Detector</vt:lpstr>
      <vt:lpstr>Part 1: Harris Corner Detector</vt:lpstr>
      <vt:lpstr>Part 1: Harris Corner Detector</vt:lpstr>
      <vt:lpstr>Part 1: Harris Corner Detector – Grad only</vt:lpstr>
      <vt:lpstr>Part 3: Feature Matching </vt:lpstr>
      <vt:lpstr>Part 3: Feature Matching </vt:lpstr>
      <vt:lpstr>Part 3: Feature Matching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2</dc:title>
  <cp:lastModifiedBy>Microsoft Office User</cp:lastModifiedBy>
  <cp:revision>27</cp:revision>
  <dcterms:modified xsi:type="dcterms:W3CDTF">2023-09-07T21:39:45Z</dcterms:modified>
</cp:coreProperties>
</file>