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70" r:id="rId7"/>
    <p:sldId id="262" r:id="rId8"/>
    <p:sldId id="260" r:id="rId9"/>
    <p:sldId id="272" r:id="rId10"/>
    <p:sldId id="273" r:id="rId11"/>
    <p:sldId id="261" r:id="rId12"/>
    <p:sldId id="271" r:id="rId13"/>
    <p:sldId id="268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6D3E4-C9F5-4484-ACBF-D21845FDDAB5}" v="2" dt="2020-04-23T22:40:13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4674"/>
  </p:normalViewPr>
  <p:slideViewPr>
    <p:cSldViewPr snapToGrid="0">
      <p:cViewPr varScale="1">
        <p:scale>
          <a:sx n="165" d="100"/>
          <a:sy n="165" d="100"/>
        </p:scale>
        <p:origin x="4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Pasumarthi" userId="c8019a89e284d0b8" providerId="LiveId" clId="{2846D3E4-C9F5-4484-ACBF-D21845FDDAB5}"/>
    <pc:docChg chg="modSld">
      <pc:chgData name="Tarun Pasumarthi" userId="c8019a89e284d0b8" providerId="LiveId" clId="{2846D3E4-C9F5-4484-ACBF-D21845FDDAB5}" dt="2020-04-23T22:40:13.465" v="0"/>
      <pc:docMkLst>
        <pc:docMk/>
      </pc:docMkLst>
      <pc:sldChg chg="modSp">
        <pc:chgData name="Tarun Pasumarthi" userId="c8019a89e284d0b8" providerId="LiveId" clId="{2846D3E4-C9F5-4484-ACBF-D21845FDDAB5}" dt="2020-04-23T22:40:13.465" v="0"/>
        <pc:sldMkLst>
          <pc:docMk/>
          <pc:sldMk cId="0" sldId="262"/>
        </pc:sldMkLst>
        <pc:spChg chg="mod">
          <ac:chgData name="Tarun Pasumarthi" userId="c8019a89e284d0b8" providerId="LiveId" clId="{2846D3E4-C9F5-4484-ACBF-D21845FDDAB5}" dt="2020-04-23T22:40:13.465" v="0"/>
          <ac:spMkLst>
            <pc:docMk/>
            <pc:sldMk cId="0" sldId="262"/>
            <ac:spMk id="5" creationId="{42463987-9822-164D-AFC5-40B70A8ACD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396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976d58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976d58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6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9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9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28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8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976d58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976d58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3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485/584</a:t>
            </a:r>
            <a:br>
              <a:rPr lang="en" dirty="0"/>
            </a:br>
            <a:r>
              <a:rPr lang="en" dirty="0"/>
              <a:t> PS 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ID#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2.4.a: Paste the confusion matrix for your best result with the previous experimentation in this slide.</a:t>
            </a:r>
          </a:p>
          <a:p>
            <a:pPr marL="0" lvl="0" indent="0">
              <a:buNone/>
            </a:pPr>
            <a:endParaRPr lang="en" b="1" dirty="0"/>
          </a:p>
          <a:p>
            <a:pPr marL="0" lvl="0" indent="0"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A71F98A9-0067-FC4F-BB0A-784A701938FC}"/>
              </a:ext>
            </a:extLst>
          </p:cNvPr>
          <p:cNvSpPr txBox="1"/>
          <p:nvPr/>
        </p:nvSpPr>
        <p:spPr>
          <a:xfrm>
            <a:off x="5246370" y="1275125"/>
            <a:ext cx="2459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>
                <a:solidFill>
                  <a:schemeClr val="dk2"/>
                </a:solidFill>
              </a:rPr>
              <a:t>vocab_size</a:t>
            </a:r>
            <a:r>
              <a:rPr lang="en-IN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k: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max_iter</a:t>
            </a:r>
            <a:r>
              <a:rPr lang="en-US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stride(</a:t>
            </a:r>
            <a:r>
              <a:rPr lang="en-US" dirty="0" err="1">
                <a:solidFill>
                  <a:schemeClr val="dk2"/>
                </a:solidFill>
              </a:rPr>
              <a:t>build_vocab</a:t>
            </a:r>
            <a:r>
              <a:rPr lang="en-US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stride(</a:t>
            </a:r>
            <a:r>
              <a:rPr lang="en-US" dirty="0" err="1">
                <a:solidFill>
                  <a:schemeClr val="dk2"/>
                </a:solidFill>
              </a:rPr>
              <a:t>get_bags_of_sift</a:t>
            </a:r>
            <a:r>
              <a:rPr lang="en-US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2.4.b: Reflection: when experimenting with the value k in </a:t>
            </a:r>
            <a:r>
              <a:rPr lang="en" b="1" dirty="0" err="1"/>
              <a:t>kNN</a:t>
            </a:r>
            <a:r>
              <a:rPr lang="en" b="1" dirty="0"/>
              <a:t>, what did you observe? Compare the performance difference with the k value experiment in Part 1.3, what can you tell from this?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&lt;Text solution here&gt;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399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3: Extra Credit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9638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EXTRA CREDIT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3.1: Post best confusion matrix, together with the accuracy out of all the parameters you tested. Report the parameter settings used to obtain this result.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059025" y="1512832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Parameter settings: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</a:t>
            </a:r>
            <a:r>
              <a:rPr lang="en" dirty="0" err="1">
                <a:solidFill>
                  <a:schemeClr val="dk2"/>
                </a:solidFill>
              </a:rPr>
              <a:t>ax_iter</a:t>
            </a:r>
            <a:r>
              <a:rPr lang="en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s</a:t>
            </a:r>
            <a:r>
              <a:rPr lang="en" dirty="0" err="1">
                <a:solidFill>
                  <a:schemeClr val="dk2"/>
                </a:solidFill>
              </a:rPr>
              <a:t>tride</a:t>
            </a:r>
            <a:r>
              <a:rPr lang="en" dirty="0">
                <a:solidFill>
                  <a:schemeClr val="dk2"/>
                </a:solidFill>
              </a:rPr>
              <a:t>(</a:t>
            </a:r>
            <a:r>
              <a:rPr lang="en" dirty="0" err="1">
                <a:solidFill>
                  <a:schemeClr val="dk2"/>
                </a:solidFill>
              </a:rPr>
              <a:t>build_vocab</a:t>
            </a:r>
            <a:r>
              <a:rPr lang="en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stride(</a:t>
            </a:r>
            <a:r>
              <a:rPr lang="en-US" dirty="0" err="1">
                <a:solidFill>
                  <a:schemeClr val="dk2"/>
                </a:solidFill>
              </a:rPr>
              <a:t>get_bags_of_sift</a:t>
            </a:r>
            <a:r>
              <a:rPr lang="en-US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r>
              <a:rPr lang="en" dirty="0" err="1">
                <a:solidFill>
                  <a:schemeClr val="dk2"/>
                </a:solidFill>
              </a:rPr>
              <a:t>vocab_size</a:t>
            </a:r>
            <a:r>
              <a:rPr lang="en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k (</a:t>
            </a:r>
            <a:r>
              <a:rPr lang="en" dirty="0" err="1">
                <a:solidFill>
                  <a:schemeClr val="dk2"/>
                </a:solidFill>
              </a:rPr>
              <a:t>kNN</a:t>
            </a:r>
            <a:r>
              <a:rPr lang="en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EXTRA CREDIT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3.2: Post confusion matrix along with the distance metric that you used for achieving a better accuracy on standard parameters. Why do you think it performs better?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001825" y="1455872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Distance metric and why it works better:</a:t>
            </a:r>
          </a:p>
          <a:p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0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EXTRA CREDIT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3.3: Post confusion matrix along with your explanation of your SVM model and detail any other changes your made to reach an accuracy of 65% or greater.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992398" y="1408738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</a:rPr>
              <a:t>Description of your model: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1: Tiny Image Representation and Nearest-Neighbor Classification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792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1.3.a: Your confusion matrix, together with the accuracy for Part 1 with the standard parameter set (</a:t>
            </a:r>
            <a:r>
              <a:rPr lang="en" b="1" dirty="0" err="1"/>
              <a:t>image_size</a:t>
            </a:r>
            <a:r>
              <a:rPr lang="en" b="1" dirty="0"/>
              <a:t> = 16, k = 3)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1.3.b: Experiments: change image size and k individually using the following values, and report the accuracy (when tuning one parameter, keep the other as the standard (16 x 16, 3)):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ie</a:t>
            </a:r>
            <a:r>
              <a:rPr lang="en" b="1" dirty="0"/>
              <a:t>. when you’re tuning image size, keep k at 3, when changing k, keep image size as 16x16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1059050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image size: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8 x 8: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16 x 16: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32 x 32: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926175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3: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5: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10: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15: </a:t>
            </a:r>
            <a:r>
              <a:rPr lang="en-US" dirty="0">
                <a:solidFill>
                  <a:srgbClr val="FF0000"/>
                </a:solidFill>
              </a:rPr>
              <a:t>&lt;accuracy&gt;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1.3.c: When tuning the parameters (image size and k), what did you observe about the </a:t>
            </a:r>
            <a:r>
              <a:rPr lang="en" b="1" i="1" dirty="0"/>
              <a:t>processing time and accuracy</a:t>
            </a:r>
            <a:r>
              <a:rPr lang="en" b="1" dirty="0"/>
              <a:t>? What do you think led to this observation?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&lt;Write here&gt;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399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2: Bag-of-words with SIFT Features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291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;p18">
            <a:extLst>
              <a:ext uri="{FF2B5EF4-FFF2-40B4-BE49-F238E27FC236}">
                <a16:creationId xmlns:a16="http://schemas.microsoft.com/office/drawing/2014/main" id="{42463987-9822-164D-AFC5-40B70A8ACD26}"/>
              </a:ext>
            </a:extLst>
          </p:cNvPr>
          <p:cNvSpPr txBox="1">
            <a:spLocks/>
          </p:cNvSpPr>
          <p:nvPr/>
        </p:nvSpPr>
        <p:spPr>
          <a:xfrm>
            <a:off x="198578" y="186768"/>
            <a:ext cx="8395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Part 2.3: Reflection on Tiny Image Representation vs. Bag of Words with SIFT features:</a:t>
            </a:r>
          </a:p>
          <a:p>
            <a:pPr marL="0" indent="0">
              <a:buFont typeface="Arial"/>
              <a:buNone/>
            </a:pPr>
            <a:endParaRPr lang="en-US" b="1" dirty="0"/>
          </a:p>
          <a:p>
            <a:pPr marL="0" indent="0">
              <a:buFont typeface="Arial"/>
              <a:buNone/>
            </a:pPr>
            <a:r>
              <a:rPr lang="en-US" b="1" dirty="0"/>
              <a:t>Why do you think that the tiny image representation gives a much worse accuracy than bag of words? Additionally why do you think Bag of Words is better in this case?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&lt;Write here&gt;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2.4.a: Your confusion matrix, together with the accuracy for Part 2 with the standard parameter set (</a:t>
            </a:r>
            <a:r>
              <a:rPr lang="en" b="1" dirty="0" err="1"/>
              <a:t>vocab_size</a:t>
            </a:r>
            <a:r>
              <a:rPr lang="en" b="1" dirty="0"/>
              <a:t> = 50, k = 3, </a:t>
            </a:r>
            <a:r>
              <a:rPr lang="en" b="1" dirty="0" err="1"/>
              <a:t>max_iter</a:t>
            </a:r>
            <a:r>
              <a:rPr lang="en" b="1" dirty="0"/>
              <a:t> = 10, stride(</a:t>
            </a:r>
            <a:r>
              <a:rPr lang="en" b="1" dirty="0" err="1"/>
              <a:t>build_vocab</a:t>
            </a:r>
            <a:r>
              <a:rPr lang="en" b="1" dirty="0"/>
              <a:t>) = 20, stride(</a:t>
            </a:r>
            <a:r>
              <a:rPr lang="en" b="1" dirty="0" err="1"/>
              <a:t>get_bags_of_sift</a:t>
            </a:r>
            <a:r>
              <a:rPr lang="en" b="1" dirty="0"/>
              <a:t>)  = 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7DD32-80BE-B453-D66E-18E9D5E0FC8B}"/>
              </a:ext>
            </a:extLst>
          </p:cNvPr>
          <p:cNvSpPr txBox="1"/>
          <p:nvPr/>
        </p:nvSpPr>
        <p:spPr>
          <a:xfrm>
            <a:off x="311700" y="202252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&lt;Plot here&gt;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1FC66-1A7A-AD87-D720-2134DDA08D3D}"/>
              </a:ext>
            </a:extLst>
          </p:cNvPr>
          <p:cNvSpPr txBox="1"/>
          <p:nvPr/>
        </p:nvSpPr>
        <p:spPr>
          <a:xfrm>
            <a:off x="311700" y="144909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&lt;Accuracy here&gt;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156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2.4.a: Experiments: change </a:t>
            </a:r>
            <a:r>
              <a:rPr lang="en" b="1" dirty="0" err="1"/>
              <a:t>vocab_size</a:t>
            </a:r>
            <a:r>
              <a:rPr lang="en" b="1" dirty="0"/>
              <a:t> and k individually using the following values, and report the accuracy (when tuning one parameter, keep the other as the standard (50, 3)):</a:t>
            </a:r>
            <a:endParaRPr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" b="1" dirty="0" err="1"/>
              <a:t>ie</a:t>
            </a:r>
            <a:r>
              <a:rPr lang="en" b="1" dirty="0"/>
              <a:t>. when you’re tuning </a:t>
            </a:r>
            <a:r>
              <a:rPr lang="en" b="1" dirty="0" err="1"/>
              <a:t>vocab_size</a:t>
            </a:r>
            <a:r>
              <a:rPr lang="en" b="1" dirty="0"/>
              <a:t>, keep k at 3, when changing k, keep </a:t>
            </a:r>
            <a:r>
              <a:rPr lang="en" b="1" dirty="0" err="1"/>
              <a:t>vocab_size</a:t>
            </a:r>
            <a:r>
              <a:rPr lang="en" b="1" dirty="0"/>
              <a:t> as </a:t>
            </a:r>
            <a:r>
              <a:rPr lang="en-US" b="1" dirty="0"/>
              <a:t>50. (Other params </a:t>
            </a:r>
            <a:r>
              <a:rPr lang="en" b="1" dirty="0" err="1"/>
              <a:t>max_iter</a:t>
            </a:r>
            <a:r>
              <a:rPr lang="en" b="1" dirty="0"/>
              <a:t> = 10, stride(</a:t>
            </a:r>
            <a:r>
              <a:rPr lang="en" b="1" dirty="0" err="1"/>
              <a:t>build_vocab</a:t>
            </a:r>
            <a:r>
              <a:rPr lang="en" b="1" dirty="0"/>
              <a:t>) = 20, stride(</a:t>
            </a:r>
            <a:r>
              <a:rPr lang="en" b="1" dirty="0" err="1"/>
              <a:t>get_bags_of_sift</a:t>
            </a:r>
            <a:r>
              <a:rPr lang="en" b="1" dirty="0"/>
              <a:t>)  = 5)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956413" y="2258008"/>
            <a:ext cx="2059200" cy="250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vocab size: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50: 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100: 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200: 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67" name="Google Shape;67;p15"/>
          <p:cNvSpPr txBox="1"/>
          <p:nvPr/>
        </p:nvSpPr>
        <p:spPr>
          <a:xfrm>
            <a:off x="4802189" y="2006082"/>
            <a:ext cx="2059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</a:rPr>
              <a:t>k: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5: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10: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15: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064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731</Words>
  <Application>Microsoft Macintosh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CS 485/584  PS 3</vt:lpstr>
      <vt:lpstr>Part 1: Tiny Image Representation and Nearest-Neighbor Classification</vt:lpstr>
      <vt:lpstr>PowerPoint Presentation</vt:lpstr>
      <vt:lpstr>PowerPoint Presentation</vt:lpstr>
      <vt:lpstr>PowerPoint Presentation</vt:lpstr>
      <vt:lpstr>Part 2: Bag-of-words with SIFT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3: Extra Credit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cp:lastModifiedBy>Microsoft Office User</cp:lastModifiedBy>
  <cp:revision>15</cp:revision>
  <dcterms:modified xsi:type="dcterms:W3CDTF">2023-10-19T18:03:12Z</dcterms:modified>
</cp:coreProperties>
</file>