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58E55-7B7E-4646-B685-936FEA08E263}" v="23" dt="2020-01-25T01:50:19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07" d="100"/>
          <a:sy n="107" d="100"/>
        </p:scale>
        <p:origin x="108" y="17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02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8ba9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6d8ba9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8ba936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6d8ba936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8ba936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6d8ba936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4476/6476 Spring 2020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PS1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Harry He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Gyrocopterfaith@hotmail.com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2433338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1.2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np.array([11, 22, 33, 44, 55, 66])</a:t>
            </a:r>
            <a:r>
              <a:rPr lang="en" sz="1100" dirty="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that looks like this: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y: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numpy array of shape (new_size,2).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y.reshape(-1, 2)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1.1 </a:t>
            </a:r>
            <a:r>
              <a:rPr lang="en" sz="1100" dirty="0">
                <a:solidFill>
                  <a:schemeClr val="dk1"/>
                </a:solidFill>
              </a:rPr>
              <a:t>Use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 </a:t>
            </a:r>
            <a:r>
              <a:rPr lang="en" sz="1100" dirty="0">
                <a:solidFill>
                  <a:schemeClr val="dk1"/>
                </a:solidFill>
              </a:rPr>
              <a:t>to return the roll of a six-sided die over N trials.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N: the number of trials.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arr: array of rolls.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np.random.rand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(N)   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np.floor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6) + 1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arr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1.3 </a:t>
            </a:r>
            <a:r>
              <a:rPr lang="en" sz="1100" dirty="0">
                <a:solidFill>
                  <a:schemeClr val="dk1"/>
                </a:solidFill>
              </a:rPr>
              <a:t>Use the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 </a:t>
            </a:r>
            <a:r>
              <a:rPr lang="en" sz="1100" dirty="0">
                <a:solidFill>
                  <a:schemeClr val="dk1"/>
                </a:solidFill>
              </a:rPr>
              <a:t>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 </a:t>
            </a:r>
            <a:r>
              <a:rPr lang="en" sz="1100" dirty="0">
                <a:solidFill>
                  <a:schemeClr val="dk1"/>
                </a:solidFill>
              </a:rPr>
              <a:t>functions to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the maximum value that occurs in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(above), and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 dirty="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 dirty="0">
                <a:solidFill>
                  <a:schemeClr val="dk1"/>
                </a:solidFill>
              </a:rPr>
              <a:t>to the column number (0-indexed) it occurs in.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z: numpy array of shape (3,2).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np.max(z)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r, c = np.where(z == x)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r, c = r[0], c[0]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1.4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np.array([1, 4, 7, 1, 2, 6, 8, 1, 9])</a:t>
            </a:r>
            <a:r>
              <a:rPr lang="en" sz="1100" dirty="0">
                <a:solidFill>
                  <a:schemeClr val="dk1"/>
                </a:solidFill>
              </a:rPr>
              <a:t>. Set a new variable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be the number of 1’s in the vector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v: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np.count_nonzero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 == 1)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2.1</a:t>
            </a:r>
            <a:r>
              <a:rPr lang="en" sz="1200" dirty="0">
                <a:solidFill>
                  <a:schemeClr val="dk1"/>
                </a:solidFill>
              </a:rPr>
              <a:t> Plot all the intensities in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dirty="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dirty="0">
                <a:solidFill>
                  <a:schemeClr val="dk1"/>
                </a:solidFill>
              </a:rPr>
              <a:t>, we only want to sort the list of all intensities.)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2.2</a:t>
            </a:r>
            <a:r>
              <a:rPr lang="en" sz="1200" dirty="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3BBFB-8B40-EF21-6225-250BC7FC9DA4}"/>
              </a:ext>
            </a:extLst>
          </p:cNvPr>
          <p:cNvSpPr txBox="1"/>
          <p:nvPr/>
        </p:nvSpPr>
        <p:spPr>
          <a:xfrm>
            <a:off x="145139" y="207349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plot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5A749-9EEE-88BC-101A-613FB4F300F6}"/>
              </a:ext>
            </a:extLst>
          </p:cNvPr>
          <p:cNvSpPr txBox="1"/>
          <p:nvPr/>
        </p:nvSpPr>
        <p:spPr>
          <a:xfrm>
            <a:off x="4426861" y="207349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plot here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E4B705-84AB-FFD2-D066-10A775B2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7" y="1914433"/>
            <a:ext cx="2950034" cy="4910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B3FB9E-BAF0-7CBF-5718-2BF57F319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00" y="1434353"/>
            <a:ext cx="3174691" cy="2536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2.3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-US" sz="1200" dirty="0">
                <a:solidFill>
                  <a:schemeClr val="dk1"/>
                </a:solidFill>
              </a:rPr>
              <a:t>Create and return a new matrix </a:t>
            </a:r>
            <a:r>
              <a:rPr lang="en" sz="1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X </a:t>
            </a:r>
            <a:r>
              <a:rPr lang="en-US" sz="1200" dirty="0">
                <a:solidFill>
                  <a:schemeClr val="dk1"/>
                </a:solidFill>
              </a:rPr>
              <a:t>that consists of the bottom left quadrant of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200" dirty="0">
                <a:solidFill>
                  <a:schemeClr val="dk1"/>
                </a:solidFill>
              </a:rPr>
              <a:t>(Use function </a:t>
            </a:r>
            <a:r>
              <a:rPr lang="en" sz="1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2.3 </a:t>
            </a:r>
            <a:r>
              <a:rPr lang="en-US" sz="1200" dirty="0">
                <a:solidFill>
                  <a:schemeClr val="dk1"/>
                </a:solidFill>
              </a:rPr>
              <a:t>and return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X. </a:t>
            </a:r>
            <a:r>
              <a:rPr lang="en-US" sz="1200" dirty="0">
                <a:solidFill>
                  <a:schemeClr val="dk1"/>
                </a:solidFill>
              </a:rPr>
              <a:t>Provide the histogram in your answer sheet.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3BBFB-8B40-EF21-6225-250BC7FC9DA4}"/>
              </a:ext>
            </a:extLst>
          </p:cNvPr>
          <p:cNvSpPr txBox="1"/>
          <p:nvPr/>
        </p:nvSpPr>
        <p:spPr>
          <a:xfrm>
            <a:off x="260400" y="207349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plot here</a:t>
            </a:r>
          </a:p>
        </p:txBody>
      </p:sp>
      <p:sp>
        <p:nvSpPr>
          <p:cNvPr id="5" name="Google Shape;78;p17">
            <a:extLst>
              <a:ext uri="{FF2B5EF4-FFF2-40B4-BE49-F238E27FC236}">
                <a16:creationId xmlns:a16="http://schemas.microsoft.com/office/drawing/2014/main" id="{638A45C4-EE32-334E-BCE3-F2A0F183984E}"/>
              </a:ext>
            </a:extLst>
          </p:cNvPr>
          <p:cNvSpPr txBox="1">
            <a:spLocks/>
          </p:cNvSpPr>
          <p:nvPr/>
        </p:nvSpPr>
        <p:spPr>
          <a:xfrm>
            <a:off x="43629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b="1" dirty="0"/>
              <a:t>2.5</a:t>
            </a:r>
            <a:r>
              <a:rPr lang="en-US" sz="1200" dirty="0">
                <a:solidFill>
                  <a:schemeClr val="dk1"/>
                </a:solidFill>
              </a:rPr>
              <a:t> Create and return a new matrix </a:t>
            </a:r>
            <a:r>
              <a:rPr lang="en-US" sz="1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X </a:t>
            </a:r>
            <a:r>
              <a:rPr lang="en-US" sz="1200" dirty="0">
                <a:solidFill>
                  <a:schemeClr val="dk1"/>
                </a:solidFill>
              </a:rPr>
              <a:t>that consists of the bottom left quadrant of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200" dirty="0">
                <a:solidFill>
                  <a:schemeClr val="dk1"/>
                </a:solidFill>
              </a:rPr>
              <a:t>(Use function </a:t>
            </a:r>
            <a:r>
              <a:rPr lang="en-US" sz="1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2.3 </a:t>
            </a:r>
            <a:r>
              <a:rPr lang="en-US" sz="1200" dirty="0">
                <a:solidFill>
                  <a:schemeClr val="dk1"/>
                </a:solidFill>
              </a:rPr>
              <a:t>and return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X. </a:t>
            </a:r>
            <a:r>
              <a:rPr lang="en-US" sz="1200" dirty="0">
                <a:solidFill>
                  <a:schemeClr val="dk1"/>
                </a:solidFill>
              </a:rPr>
              <a:t>Provide the histogram in your answer sheet.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 dirty="0">
                <a:solidFill>
                  <a:schemeClr val="tx1"/>
                </a:solidFill>
              </a:rPr>
              <a:t>Create and return a new matrix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dirty="0">
                <a:solidFill>
                  <a:schemeClr val="tx1"/>
                </a:solidFill>
              </a:rPr>
              <a:t> that represents a color image the same size as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n-US" sz="1200" dirty="0">
                <a:solidFill>
                  <a:schemeClr val="tx1"/>
                </a:solidFill>
              </a:rPr>
              <a:t>but with 3 channels to represent R, G and B values. Set the values to be red (i.e., R = 1, G = 0, B = 0) wherever the intensity in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 is greater than a threshold t = the average intensity in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 and black everywhere else. Provide the image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dirty="0">
                <a:solidFill>
                  <a:schemeClr val="tx1"/>
                </a:solidFill>
              </a:rPr>
              <a:t> in your answer sheet.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65D8C-FB72-6834-EE52-3AD06EBAB744}"/>
              </a:ext>
            </a:extLst>
          </p:cNvPr>
          <p:cNvSpPr txBox="1"/>
          <p:nvPr/>
        </p:nvSpPr>
        <p:spPr>
          <a:xfrm>
            <a:off x="4260300" y="274573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plot here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B7F6D4-A864-A18B-754E-104A5BC0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3" y="1341488"/>
            <a:ext cx="3565573" cy="2808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A24A63-57F1-8663-7414-EBAFB874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63" y="2405512"/>
            <a:ext cx="2139029" cy="21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3.2.</a:t>
            </a:r>
            <a:r>
              <a:rPr lang="en" sz="1200" dirty="0">
                <a:solidFill>
                  <a:schemeClr val="dk1"/>
                </a:solidFill>
              </a:rPr>
              <a:t> Display the grayscale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3.1</a:t>
            </a:r>
            <a:r>
              <a:rPr lang="en" sz="1200" dirty="0">
                <a:solidFill>
                  <a:schemeClr val="dk1"/>
                </a:solidFill>
              </a:rPr>
              <a:t> Display the color channel swapped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39F3C-F844-3869-24BF-B3CDE310130E}"/>
              </a:ext>
            </a:extLst>
          </p:cNvPr>
          <p:cNvSpPr txBox="1"/>
          <p:nvPr/>
        </p:nvSpPr>
        <p:spPr>
          <a:xfrm>
            <a:off x="260400" y="207349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BA59F-1323-7402-D6CA-E48558B0F94D}"/>
              </a:ext>
            </a:extLst>
          </p:cNvPr>
          <p:cNvSpPr txBox="1"/>
          <p:nvPr/>
        </p:nvSpPr>
        <p:spPr>
          <a:xfrm>
            <a:off x="4481105" y="207349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A0CAC-E097-CD1E-AF39-2EF6E428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5" y="947623"/>
            <a:ext cx="2519132" cy="3621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1CC94C-31FA-9F72-D1FC-9CA0F8762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00" y="947623"/>
            <a:ext cx="2563719" cy="3852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3.3</a:t>
            </a:r>
            <a:r>
              <a:rPr lang="en" sz="1200" dirty="0">
                <a:solidFill>
                  <a:schemeClr val="dk1"/>
                </a:solidFill>
              </a:rPr>
              <a:t> Display the negative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3.4</a:t>
            </a:r>
            <a:r>
              <a:rPr lang="en" sz="1200" dirty="0">
                <a:solidFill>
                  <a:schemeClr val="dk1"/>
                </a:solidFill>
              </a:rPr>
              <a:t> Display the mirror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0C691-D9C9-750F-C519-EF8497CC2D21}"/>
              </a:ext>
            </a:extLst>
          </p:cNvPr>
          <p:cNvSpPr txBox="1"/>
          <p:nvPr/>
        </p:nvSpPr>
        <p:spPr>
          <a:xfrm>
            <a:off x="260400" y="207349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5D2C6-31DF-DED7-83A5-28B4B01C96F7}"/>
              </a:ext>
            </a:extLst>
          </p:cNvPr>
          <p:cNvSpPr txBox="1"/>
          <p:nvPr/>
        </p:nvSpPr>
        <p:spPr>
          <a:xfrm>
            <a:off x="4481105" y="207349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B13A4-6699-2556-4DA0-2F3C6005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1" y="791438"/>
            <a:ext cx="2773137" cy="4090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D082B7-F288-2962-FEA3-211676E56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289" y="791438"/>
            <a:ext cx="3088012" cy="4285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3.5</a:t>
            </a:r>
            <a:r>
              <a:rPr lang="en" sz="1200" dirty="0">
                <a:solidFill>
                  <a:schemeClr val="dk1"/>
                </a:solidFill>
              </a:rPr>
              <a:t> Display the averaged image.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3.6.</a:t>
            </a:r>
            <a:r>
              <a:rPr lang="en" sz="1200" dirty="0">
                <a:solidFill>
                  <a:schemeClr val="dk1"/>
                </a:solidFill>
              </a:rPr>
              <a:t> Display the clipped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662D4-FB87-6427-72E7-CAEC073D7DE8}"/>
              </a:ext>
            </a:extLst>
          </p:cNvPr>
          <p:cNvSpPr txBox="1"/>
          <p:nvPr/>
        </p:nvSpPr>
        <p:spPr>
          <a:xfrm>
            <a:off x="260400" y="207349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59E7B-3482-2FC6-D994-A9DBC7034773}"/>
              </a:ext>
            </a:extLst>
          </p:cNvPr>
          <p:cNvSpPr txBox="1"/>
          <p:nvPr/>
        </p:nvSpPr>
        <p:spPr>
          <a:xfrm>
            <a:off x="4481105" y="2073498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A82011-D0A2-64FD-23D1-72FA6C91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4" y="907014"/>
            <a:ext cx="2899691" cy="4130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DE7E1F-D94C-1AE2-51D0-1F580FC2E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690" y="907014"/>
            <a:ext cx="2731483" cy="3984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693</Words>
  <Application>Microsoft Office PowerPoint</Application>
  <PresentationFormat>全屏显示(16:9)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Simple Light</vt:lpstr>
      <vt:lpstr>CS 4476/6476 Spring 2020 PS1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Spring 2020 PS1</dc:title>
  <cp:lastModifiedBy>He, Harry</cp:lastModifiedBy>
  <cp:revision>17</cp:revision>
  <dcterms:modified xsi:type="dcterms:W3CDTF">2023-09-09T02:21:31Z</dcterms:modified>
</cp:coreProperties>
</file>