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2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9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6830-426E-4AAF-BB58-B4BA0B8E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53378-6867-42EE-A316-F599738E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2494-F252-4E6F-8F58-286CDC2D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BA97-5576-4B45-9C6B-7DD7EF09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5A8F-A60C-4BFD-8EF1-3AD8FC97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25DE-1795-4208-AE77-F640C77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10EC-8393-4584-99BE-64C52832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2E45-AECD-4726-8F9C-AEFE9C1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0EDF-27CE-4875-872F-5E36A5DD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A945-B16D-43F2-A6F4-4F3E8FCC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1B0F-934F-4AC9-A484-3D234A6C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E3AC-0150-4093-8AC2-0E1E655B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BA25-7CB1-40B6-8EF2-66A78954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FFA4-1FA6-4FA3-AC12-C63F707B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C2EB-654D-47FA-9051-B234EE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D8B7-C153-497B-83C8-A9DA6DC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3D36-B701-4FE5-9CAA-2E7DE3F3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CC37-B3B0-434E-9542-27687AEE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7552-CA60-4BF1-8841-0B432DF2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E69B-A762-4893-AAF5-0CF7E51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808-5A26-4483-BFDD-623DF7E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CE43-7418-4676-BD6B-76417A03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1985-0483-465D-B2B0-9CBA6552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A656-CA79-4198-A50F-D2EDFC04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B7C4-9B99-4FFB-8DB4-0126013A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A110-7985-497A-B5AA-C1E5D1C3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ECEA-9D49-4ED9-B1D0-31F2F82F1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5290-5C67-4B8F-9E8C-A7614117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ABC3E-FC3D-4594-846B-B8DA11A2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CC9A-6785-4077-B55E-57D5AB22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92F9A-F8F7-47C1-A2A8-9977195D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1E34-9CD3-4F21-8FF9-ABB76B6B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FBBE-8474-4BD0-BEBD-773FEB64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B94A-DFC4-4D94-B787-BF5966172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E2E8D-6538-42EC-BEE7-22700916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C605E-C9B5-4806-BFFC-7E19473E4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AC84-ECBD-4372-97EF-010EF3E5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BF6BC-2EED-413B-8E09-A32C8C49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5931B-A04B-4DD0-B937-C5503C7D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C0A0-5AE9-4F93-8729-BAAEB994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874AB-554D-4723-B718-3F9598C2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E3025-3E0D-4275-9214-55F00C91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CEAF-CC99-4BC8-8DE5-44ACA4F6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60F06-C8BF-447E-AFD7-EC4B8A5C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4DDBB-8EB5-4A75-8EAC-E0829F5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8DBAE-B649-4500-87D9-52F3ED18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BCE-B099-4B69-B45C-8043948A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ACE9-1E55-416E-8416-4A781F23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65548-1584-496F-B798-FC241E84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6377B-9B70-43B1-869A-CEC4BA85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AC9EA-9330-4F5F-B5BC-560519A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7A19-2D52-4048-9EE9-CE7D43A5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E16-EF4B-4425-B703-360D2CA3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EF5AA-35B4-4918-A218-10EED655A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9DF4-0DDB-4669-9C92-FCE8BADE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D0ED8-4893-4B12-95A7-F336800F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5FED7-67B0-4B01-92BE-7051EF5E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C3B8-2795-4C5D-B5BE-B8FDE71B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FF719-9370-4D13-9D61-E08C9256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531AA-BFFD-48B2-BF09-73B08B6F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831D-DC48-49B4-B73A-D8373EBE8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9487-8A82-467C-B68C-674172FA93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05D8-CAD5-4D3E-9D08-7FB9D8C1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0741-A07A-40D0-B9F7-A2B06B57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64CA-97BF-4554-9088-3F2F381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datasets/html/airqualit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xordux/india-corona-severity-zon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426-5B2D-484A-8080-60692AA24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255CF-77CC-4CAA-9FFB-BA5ED5397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BeVera</a:t>
            </a:r>
            <a:r>
              <a:rPr lang="en-US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178544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D768-1347-4A8C-9CF7-0909E4A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995"/>
            <a:ext cx="10515600" cy="1325563"/>
          </a:xfrm>
        </p:spPr>
        <p:txBody>
          <a:bodyPr/>
          <a:lstStyle/>
          <a:p>
            <a:r>
              <a:rPr lang="en-US" dirty="0"/>
              <a:t>Proportions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9B554-0A62-42A5-8E05-DF9CF24A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67" y="776288"/>
            <a:ext cx="6448425" cy="962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FF6F5-E04A-45A2-BF39-9374AB9A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257300"/>
            <a:ext cx="6151510" cy="5311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69386-63A2-454A-8658-6C32DAA832C2}"/>
              </a:ext>
            </a:extLst>
          </p:cNvPr>
          <p:cNvSpPr txBox="1"/>
          <p:nvPr/>
        </p:nvSpPr>
        <p:spPr>
          <a:xfrm>
            <a:off x="260667" y="3251200"/>
            <a:ext cx="2035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5F22B7-5DC4-4184-A667-5FEB31C86017}"/>
              </a:ext>
            </a:extLst>
          </p:cNvPr>
          <p:cNvSpPr/>
          <p:nvPr/>
        </p:nvSpPr>
        <p:spPr>
          <a:xfrm>
            <a:off x="2529191" y="3448455"/>
            <a:ext cx="1517515" cy="57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603-4C13-4B17-86D4-A645070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Proportions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34EA0-B69C-4075-B022-25705AD9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177" y="992813"/>
            <a:ext cx="6750538" cy="5873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57268-4546-4476-BDFD-FBCA4312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" y="188450"/>
            <a:ext cx="7256376" cy="8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603-4C13-4B17-86D4-A645070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Proportions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9B85B4-A5B0-46E2-916B-781B829A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92" y="963037"/>
            <a:ext cx="6510328" cy="56954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8CE01-FC51-4A71-A910-4E2AD4BA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02"/>
            <a:ext cx="7814270" cy="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308-E4FA-48C2-AF88-1C3E3A96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15"/>
            <a:ext cx="10515600" cy="1325563"/>
          </a:xfrm>
        </p:spPr>
        <p:txBody>
          <a:bodyPr/>
          <a:lstStyle/>
          <a:p>
            <a:r>
              <a:rPr lang="en-US" dirty="0"/>
              <a:t>100% stack chart, conditioned on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2AEF9-C29E-4B6B-AE81-7CD33A329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976630"/>
            <a:ext cx="6734175" cy="371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7F74B-273A-4E2B-9ED4-8A829EE9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95" y="1390650"/>
            <a:ext cx="9544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3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AA15-02AE-4A34-8730-5D513D28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5"/>
            <a:ext cx="10515600" cy="1325563"/>
          </a:xfrm>
        </p:spPr>
        <p:txBody>
          <a:bodyPr/>
          <a:lstStyle/>
          <a:p>
            <a:r>
              <a:rPr lang="en-US" dirty="0"/>
              <a:t>100% stacked bar chart, conditioned on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E5D5BA-C03E-435F-A607-839D760EB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75" y="1277657"/>
            <a:ext cx="9894225" cy="55803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8F641-3275-486E-A1A7-52E58920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70"/>
            <a:ext cx="7863040" cy="5145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48B295-4740-4130-8577-19B798558ABF}"/>
              </a:ext>
            </a:extLst>
          </p:cNvPr>
          <p:cNvSpPr/>
          <p:nvPr/>
        </p:nvSpPr>
        <p:spPr>
          <a:xfrm>
            <a:off x="621375" y="6368848"/>
            <a:ext cx="8868065" cy="3251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2FB0D-EC8A-47DF-BC65-C8DE64532856}"/>
              </a:ext>
            </a:extLst>
          </p:cNvPr>
          <p:cNvSpPr txBox="1"/>
          <p:nvPr/>
        </p:nvSpPr>
        <p:spPr>
          <a:xfrm>
            <a:off x="10017760" y="5191331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Clean the labels up!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05923E-A269-43F0-B4E1-22DE99044656}"/>
              </a:ext>
            </a:extLst>
          </p:cNvPr>
          <p:cNvSpPr/>
          <p:nvPr/>
        </p:nvSpPr>
        <p:spPr>
          <a:xfrm rot="8146900">
            <a:off x="9378893" y="5818772"/>
            <a:ext cx="71120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63655-CAE9-4C1C-9C9E-FD47309F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194628"/>
            <a:ext cx="11934818" cy="81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876AF-A93B-4824-B4CF-A7119D4B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2" y="930996"/>
            <a:ext cx="9743123" cy="58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9604-D35C-4614-8FA1-B8F9486A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20" y="-213996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Marginal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8429B-ADF9-4CC3-B039-7350C21A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683269"/>
            <a:ext cx="7863840" cy="856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69F1C-077B-407D-9BE8-AB2E9C43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60" y="1539866"/>
            <a:ext cx="8877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E8FE-A895-49C1-84BA-891BF581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5"/>
            <a:ext cx="10515600" cy="1325563"/>
          </a:xfrm>
        </p:spPr>
        <p:txBody>
          <a:bodyPr/>
          <a:lstStyle/>
          <a:p>
            <a:r>
              <a:rPr lang="en-US" dirty="0"/>
              <a:t>Distribution against one variable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2F13FD-1002-4B83-84AE-3EB6C63B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84" y="1597343"/>
            <a:ext cx="8584576" cy="51072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FA85-B4D5-46AC-BADC-D9457585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867092"/>
            <a:ext cx="10093960" cy="7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50032C-2A69-462E-B9B0-0D9CA1AD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of Numeric Data</a:t>
            </a:r>
          </a:p>
        </p:txBody>
      </p:sp>
    </p:spTree>
    <p:extLst>
      <p:ext uri="{BB962C8B-B14F-4D97-AF65-F5344CB8AC3E}">
        <p14:creationId xmlns:p14="http://schemas.microsoft.com/office/powerpoint/2010/main" val="248269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E986-B33C-44B5-8C2F-7A967375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83C4-D428-4D53-A128-F177B5F3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https://stat.ethz.ch/R-manual/R-devel/library/datasets/html/airquality.html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Daily air quality measurements in New York, May to September 1973.</a:t>
            </a:r>
          </a:p>
          <a:p>
            <a:r>
              <a:rPr lang="en-US" dirty="0"/>
              <a:t>Daily readings of the following air quality values for May 1, 1973 (a Tuesday) to September 30, 1973.</a:t>
            </a:r>
          </a:p>
          <a:p>
            <a:pPr lvl="1"/>
            <a:r>
              <a:rPr lang="en-US" dirty="0"/>
              <a:t>Ozone: Mean ozone in parts per billion from 1300 to 1500 hours at Roosevelt Island</a:t>
            </a:r>
          </a:p>
          <a:p>
            <a:pPr lvl="1"/>
            <a:r>
              <a:rPr lang="en-US" dirty="0" err="1"/>
              <a:t>Solar.R</a:t>
            </a:r>
            <a:r>
              <a:rPr lang="en-US" dirty="0"/>
              <a:t>: Solar radiation in </a:t>
            </a:r>
            <a:r>
              <a:rPr lang="en-US" dirty="0" err="1"/>
              <a:t>Langleys</a:t>
            </a:r>
            <a:r>
              <a:rPr lang="en-US" dirty="0"/>
              <a:t> in the frequency band 4000–7700 Angstroms from 0800 to 1200 hours at Central Park</a:t>
            </a:r>
          </a:p>
          <a:p>
            <a:pPr lvl="1"/>
            <a:r>
              <a:rPr lang="en-US" dirty="0"/>
              <a:t>Wind: Average wind speed in miles per hour at 0700 and 1000 hours at LaGuardia Airport</a:t>
            </a:r>
          </a:p>
          <a:p>
            <a:pPr lvl="1"/>
            <a:r>
              <a:rPr lang="en-US" dirty="0"/>
              <a:t>Temp: Maximum daily temperature in degrees Fahrenheit at La Guardia Airport.</a:t>
            </a:r>
          </a:p>
          <a:p>
            <a:pPr lvl="1"/>
            <a:r>
              <a:rPr lang="en-US" dirty="0"/>
              <a:t>Month: Numeric value between 1-12</a:t>
            </a:r>
          </a:p>
          <a:p>
            <a:pPr lvl="1"/>
            <a:r>
              <a:rPr lang="en-US" dirty="0"/>
              <a:t>Day: Numeric value between 1-31</a:t>
            </a:r>
          </a:p>
        </p:txBody>
      </p:sp>
    </p:spTree>
    <p:extLst>
      <p:ext uri="{BB962C8B-B14F-4D97-AF65-F5344CB8AC3E}">
        <p14:creationId xmlns:p14="http://schemas.microsoft.com/office/powerpoint/2010/main" val="21856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25-09E8-45AE-9CCE-9B340A42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71F042-4BBE-433D-ADDB-9D464B79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92" y="1802448"/>
            <a:ext cx="10678408" cy="2993072"/>
          </a:xfrm>
        </p:spPr>
      </p:pic>
    </p:spTree>
    <p:extLst>
      <p:ext uri="{BB962C8B-B14F-4D97-AF65-F5344CB8AC3E}">
        <p14:creationId xmlns:p14="http://schemas.microsoft.com/office/powerpoint/2010/main" val="214844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185E-0F26-4D78-A7A7-BCB1EF01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" y="-183515"/>
            <a:ext cx="10515600" cy="1325563"/>
          </a:xfrm>
        </p:spPr>
        <p:txBody>
          <a:bodyPr/>
          <a:lstStyle/>
          <a:p>
            <a:r>
              <a:rPr lang="en-US" dirty="0"/>
              <a:t>Upload Numeric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307759-380D-417F-AE25-E719DAAD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1" y="843756"/>
            <a:ext cx="7674585" cy="10498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F7FBF-068B-44F7-BC04-2B4D1D95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21" y="2214240"/>
            <a:ext cx="9667107" cy="24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5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1CD-6CEA-478A-A085-43CFF64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4D932-AAEB-442D-B051-556C9352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5" y="744880"/>
            <a:ext cx="10076397" cy="250494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495D2-F30E-4C0F-970A-8E5B8EF1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5669" y="3017258"/>
            <a:ext cx="8626331" cy="38407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8AA01-A540-4AD7-8CA3-64CC6103BF8B}"/>
              </a:ext>
            </a:extLst>
          </p:cNvPr>
          <p:cNvSpPr txBox="1"/>
          <p:nvPr/>
        </p:nvSpPr>
        <p:spPr>
          <a:xfrm>
            <a:off x="171965" y="3904735"/>
            <a:ext cx="244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6D87D0-62F0-4DDE-96C2-E39FFA8BA383}"/>
              </a:ext>
            </a:extLst>
          </p:cNvPr>
          <p:cNvSpPr/>
          <p:nvPr/>
        </p:nvSpPr>
        <p:spPr>
          <a:xfrm>
            <a:off x="2261286" y="4028303"/>
            <a:ext cx="1112109" cy="620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E9DE-7798-449B-B161-BC488974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713"/>
            <a:ext cx="10515600" cy="1325563"/>
          </a:xfrm>
        </p:spPr>
        <p:txBody>
          <a:bodyPr/>
          <a:lstStyle/>
          <a:p>
            <a:r>
              <a:rPr lang="en-US" dirty="0" err="1"/>
              <a:t>Dotplot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4C7C7-02E0-413B-9A9A-9BCE8E1CD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940" y="2210099"/>
            <a:ext cx="909666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5AE4A-5D50-40E0-9787-545165EA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9" y="791862"/>
            <a:ext cx="12053075" cy="11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537-2203-4496-ACAE-1534097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0515600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48E94-E988-44F0-AB1A-044A8F1D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48" y="917489"/>
            <a:ext cx="10253232" cy="688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222FF-6614-4C6E-B47E-AA80A118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49" y="1728273"/>
            <a:ext cx="9991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6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4FE-9416-41AF-9C88-BB9BCB5A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356"/>
            <a:ext cx="10515600" cy="1325563"/>
          </a:xfrm>
        </p:spPr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0216A-9E02-42F0-B3BB-86E9F537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0" y="806041"/>
            <a:ext cx="10348899" cy="849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410B2-99AB-4321-8805-D49210EB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9" y="1821462"/>
            <a:ext cx="9944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BA6-4A40-4B77-A18D-E35CC2A7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497"/>
            <a:ext cx="10515600" cy="1325563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C4813D-4108-4EC4-85A4-797DB537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56" y="1660610"/>
            <a:ext cx="10323570" cy="48761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17E2-C70A-454D-AC7F-ACD96E62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681037"/>
            <a:ext cx="10858797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9B89-2F1B-468D-81D5-359E7ECF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233"/>
            <a:ext cx="10515600" cy="1325563"/>
          </a:xfrm>
        </p:spPr>
        <p:txBody>
          <a:bodyPr/>
          <a:lstStyle/>
          <a:p>
            <a:r>
              <a:rPr lang="en-US" dirty="0"/>
              <a:t>Boxplot (</a:t>
            </a:r>
            <a:r>
              <a:rPr lang="en-US" dirty="0" err="1"/>
              <a:t>coord_flipped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170BE-23E8-48B8-96AF-742D3F5E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42" y="948026"/>
            <a:ext cx="10823684" cy="609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289FD-35B0-42C5-A591-C83AF3FF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6" y="1841156"/>
            <a:ext cx="9934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AFA0-D853-4D27-8762-44471972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000"/>
            <a:ext cx="10515600" cy="1325563"/>
          </a:xfrm>
        </p:spPr>
        <p:txBody>
          <a:bodyPr/>
          <a:lstStyle/>
          <a:p>
            <a:r>
              <a:rPr lang="en-US" dirty="0"/>
              <a:t>Faceted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D07ED-A88A-4D85-8E42-A5C409D7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08" y="788645"/>
            <a:ext cx="9935103" cy="86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B8F78-30CE-47C5-A2D7-8957281B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950823"/>
            <a:ext cx="9877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E404E-D339-4356-B751-BCBD38DA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EDA of Categorical Data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131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4FE9-1EB7-41DE-A797-BFB32730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507D-A65E-4AB5-86D0-ECC71318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https://www.kaggle.com/xordux/india-corona-severity-zones</a:t>
            </a:r>
            <a:endParaRPr lang="en-US" dirty="0"/>
          </a:p>
          <a:p>
            <a:pPr algn="l" fontAlgn="base"/>
            <a:r>
              <a:rPr lang="en-US" b="0" i="0" dirty="0">
                <a:effectLst/>
                <a:latin typeface="Inter"/>
              </a:rPr>
              <a:t>The zones are: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Green Zone</a:t>
            </a:r>
            <a:r>
              <a:rPr lang="en-US" b="0" i="0" dirty="0">
                <a:effectLst/>
                <a:latin typeface="Inter"/>
              </a:rPr>
              <a:t>: Least impacted zone, A district will be considered under green zone if there has been no confirmed cases of COVID-19 so far or there is no reported case since last 21 days in the district.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Orange Zone</a:t>
            </a:r>
            <a:r>
              <a:rPr lang="en-US" b="0" i="0" dirty="0">
                <a:effectLst/>
                <a:latin typeface="Inter"/>
              </a:rPr>
              <a:t>: Districts that do not have enough confirmed cases to meet the ‘red zone’, but are being seen as potential hotspots, are part of the ‘orange zone’. A Red Zone can be </a:t>
            </a:r>
            <a:r>
              <a:rPr lang="en-US" b="0" i="0" dirty="0" err="1">
                <a:effectLst/>
                <a:latin typeface="Inter"/>
              </a:rPr>
              <a:t>categorised</a:t>
            </a:r>
            <a:r>
              <a:rPr lang="en-US" b="0" i="0" dirty="0">
                <a:effectLst/>
                <a:latin typeface="Inter"/>
              </a:rPr>
              <a:t> as a Orange Zone if no new confirmed case is reported there for 14 consecutive days.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Red Zone</a:t>
            </a:r>
            <a:r>
              <a:rPr lang="en-US" b="0" i="0" dirty="0">
                <a:effectLst/>
                <a:latin typeface="Inter"/>
              </a:rPr>
              <a:t>: Districts reporting a large number of cases or high growth rates. Inclusion criteria for Red Zone: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Highest case-load districts contributing to over 80 percent of cases in India, or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Highest case-load districts contributing to more than 80 percent of cases for each state in the country, or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Districts with doubling rate at less than four days (calculated every Monday for last seven days, to be determined by the state government).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3D49-AAEB-48B5-AECB-F7E56DB4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A7940-0934-4E69-A262-FEC80EC70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2" y="1969294"/>
            <a:ext cx="10324379" cy="14597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BE67C-90B0-43BC-9D75-CF6821A0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774599"/>
            <a:ext cx="11170427" cy="18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5A70-BA20-4B25-BF45-B3608F61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1E8E2-2DB6-4809-9B2B-D26E29AB2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90" y="1690688"/>
            <a:ext cx="10810620" cy="2785269"/>
          </a:xfrm>
        </p:spPr>
      </p:pic>
    </p:spTree>
    <p:extLst>
      <p:ext uri="{BB962C8B-B14F-4D97-AF65-F5344CB8AC3E}">
        <p14:creationId xmlns:p14="http://schemas.microsoft.com/office/powerpoint/2010/main" val="31860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D7ED-FFBF-47C3-8DC4-BB40EDEC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40371"/>
            <a:ext cx="10515600" cy="1325563"/>
          </a:xfrm>
        </p:spPr>
        <p:txBody>
          <a:bodyPr/>
          <a:lstStyle/>
          <a:p>
            <a:r>
              <a:rPr lang="en-US" dirty="0"/>
              <a:t>Output for Contingency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68759-C26F-44D6-844A-1131547D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629" y="1031192"/>
            <a:ext cx="7510491" cy="5572808"/>
          </a:xfrm>
        </p:spPr>
      </p:pic>
    </p:spTree>
    <p:extLst>
      <p:ext uri="{BB962C8B-B14F-4D97-AF65-F5344CB8AC3E}">
        <p14:creationId xmlns:p14="http://schemas.microsoft.com/office/powerpoint/2010/main" val="33914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CEDF-9AE0-47A1-B5A3-8C7C69AF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350B1-6A43-4C84-BC65-C8E681EF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901" y="1286304"/>
            <a:ext cx="8866197" cy="5206571"/>
          </a:xfrm>
        </p:spPr>
      </p:pic>
    </p:spTree>
    <p:extLst>
      <p:ext uri="{BB962C8B-B14F-4D97-AF65-F5344CB8AC3E}">
        <p14:creationId xmlns:p14="http://schemas.microsoft.com/office/powerpoint/2010/main" val="15523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3F37-DA13-4E55-82C8-924EE1E9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2"/>
            <a:ext cx="10515600" cy="1325563"/>
          </a:xfrm>
        </p:spPr>
        <p:txBody>
          <a:bodyPr/>
          <a:lstStyle/>
          <a:p>
            <a:r>
              <a:rPr lang="en-US" dirty="0"/>
              <a:t>Side-by-Side?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B3657-43D0-4240-883C-9CC1D8B7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483" y="959735"/>
            <a:ext cx="8978037" cy="952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F577D-6173-4217-B7DE-BEA1FF67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05" y="2058364"/>
            <a:ext cx="7757795" cy="4626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8813F6-B674-41D5-AB0B-18A90C86C1DC}"/>
              </a:ext>
            </a:extLst>
          </p:cNvPr>
          <p:cNvSpPr/>
          <p:nvPr/>
        </p:nvSpPr>
        <p:spPr>
          <a:xfrm>
            <a:off x="5628640" y="1483360"/>
            <a:ext cx="2905760" cy="4165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420</Words>
  <Application>Microsoft Office PowerPoint</Application>
  <PresentationFormat>Widescreen</PresentationFormat>
  <Paragraphs>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inherit</vt:lpstr>
      <vt:lpstr>Inter</vt:lpstr>
      <vt:lpstr>Times New Roman</vt:lpstr>
      <vt:lpstr>Office Theme</vt:lpstr>
      <vt:lpstr>EDA in R</vt:lpstr>
      <vt:lpstr>Useful Packages</vt:lpstr>
      <vt:lpstr>EDA of Categorical Data</vt:lpstr>
      <vt:lpstr>The Dataset</vt:lpstr>
      <vt:lpstr>Upload Data</vt:lpstr>
      <vt:lpstr>Contingency Table</vt:lpstr>
      <vt:lpstr>Output for Contingency Table</vt:lpstr>
      <vt:lpstr>Output for ggplot()</vt:lpstr>
      <vt:lpstr>Side-by-Side?</vt:lpstr>
      <vt:lpstr>Proportions</vt:lpstr>
      <vt:lpstr>Proportions (con’t)</vt:lpstr>
      <vt:lpstr>Proportions (con’t)</vt:lpstr>
      <vt:lpstr>100% stack chart, conditioned on Zone</vt:lpstr>
      <vt:lpstr>100% stacked bar chart, conditioned on State</vt:lpstr>
      <vt:lpstr>PowerPoint Presentation</vt:lpstr>
      <vt:lpstr>Marginal Distribution</vt:lpstr>
      <vt:lpstr>Distribution against one variable</vt:lpstr>
      <vt:lpstr>EDA of Numeric Data</vt:lpstr>
      <vt:lpstr>The Dataset</vt:lpstr>
      <vt:lpstr>Upload Numeric Data</vt:lpstr>
      <vt:lpstr>Data Cleaning</vt:lpstr>
      <vt:lpstr>Dotplot</vt:lpstr>
      <vt:lpstr>Histogram</vt:lpstr>
      <vt:lpstr>Density plot</vt:lpstr>
      <vt:lpstr>Boxplot</vt:lpstr>
      <vt:lpstr>Boxplot (coord_flipped)</vt:lpstr>
      <vt:lpstr>Faceted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in R</dc:title>
  <dc:creator>Dewayne Dixon</dc:creator>
  <cp:lastModifiedBy>Dewayne Dixon</cp:lastModifiedBy>
  <cp:revision>2</cp:revision>
  <dcterms:created xsi:type="dcterms:W3CDTF">2020-08-27T03:09:29Z</dcterms:created>
  <dcterms:modified xsi:type="dcterms:W3CDTF">2020-08-27T03:22:41Z</dcterms:modified>
</cp:coreProperties>
</file>