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4"/>
    <p:restoredTop sz="94648"/>
  </p:normalViewPr>
  <p:slideViewPr>
    <p:cSldViewPr snapToGrid="0" snapToObjects="1" showGuides="1">
      <p:cViewPr>
        <p:scale>
          <a:sx n="93" d="100"/>
          <a:sy n="93" d="100"/>
        </p:scale>
        <p:origin x="-192" y="3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DF796-E753-4543-A23E-C0391243ED83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88F3-7AA2-9A4E-8CE6-25D10F74F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99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DF796-E753-4543-A23E-C0391243ED83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88F3-7AA2-9A4E-8CE6-25D10F74F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31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DF796-E753-4543-A23E-C0391243ED83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88F3-7AA2-9A4E-8CE6-25D10F74F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16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DF796-E753-4543-A23E-C0391243ED83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88F3-7AA2-9A4E-8CE6-25D10F74F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7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DF796-E753-4543-A23E-C0391243ED83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88F3-7AA2-9A4E-8CE6-25D10F74F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1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DF796-E753-4543-A23E-C0391243ED83}" type="datetimeFigureOut">
              <a:rPr lang="en-US" smtClean="0"/>
              <a:t>8/30/17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88F3-7AA2-9A4E-8CE6-25D10F74F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00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DF796-E753-4543-A23E-C0391243ED83}" type="datetimeFigureOut">
              <a:rPr lang="en-US" smtClean="0"/>
              <a:t>8/30/17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88F3-7AA2-9A4E-8CE6-25D10F74F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0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DF796-E753-4543-A23E-C0391243ED83}" type="datetimeFigureOut">
              <a:rPr lang="en-US" smtClean="0"/>
              <a:t>8/30/17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88F3-7AA2-9A4E-8CE6-25D10F74F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87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DF796-E753-4543-A23E-C0391243ED83}" type="datetimeFigureOut">
              <a:rPr lang="en-US" smtClean="0"/>
              <a:t>8/30/17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88F3-7AA2-9A4E-8CE6-25D10F74F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02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DF796-E753-4543-A23E-C0391243ED83}" type="datetimeFigureOut">
              <a:rPr lang="en-US" smtClean="0"/>
              <a:t>8/30/17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88F3-7AA2-9A4E-8CE6-25D10F74F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54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DF796-E753-4543-A23E-C0391243ED83}" type="datetimeFigureOut">
              <a:rPr lang="en-US" smtClean="0"/>
              <a:t>8/30/17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88F3-7AA2-9A4E-8CE6-25D10F74F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DF796-E753-4543-A23E-C0391243ED83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288F3-7AA2-9A4E-8CE6-25D10F74F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6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79" y="128291"/>
            <a:ext cx="5435600" cy="4927600"/>
          </a:xfrm>
          <a:prstGeom prst="rect">
            <a:avLst/>
          </a:prstGeom>
          <a:ln w="50800"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698500"/>
            <a:ext cx="6654800" cy="5461000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76200" dir="13500000" algn="br" rotWithShape="0">
              <a:prstClr val="black">
                <a:alpha val="40000"/>
              </a:prstClr>
            </a:outerShdw>
          </a:effectLst>
        </p:spPr>
      </p:pic>
      <p:cxnSp>
        <p:nvCxnSpPr>
          <p:cNvPr id="8" name="Straight Arrow Connector 7"/>
          <p:cNvCxnSpPr/>
          <p:nvPr/>
        </p:nvCxnSpPr>
        <p:spPr>
          <a:xfrm>
            <a:off x="2705100" y="2628900"/>
            <a:ext cx="2812297" cy="625744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203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126430" y="1779488"/>
            <a:ext cx="4438151" cy="441349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1" name="Rectangle 20"/>
          <p:cNvSpPr/>
          <p:nvPr/>
        </p:nvSpPr>
        <p:spPr>
          <a:xfrm>
            <a:off x="2780067" y="1405415"/>
            <a:ext cx="4438151" cy="4413494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0" name="Rectangle 19"/>
          <p:cNvSpPr/>
          <p:nvPr/>
        </p:nvSpPr>
        <p:spPr>
          <a:xfrm>
            <a:off x="2419849" y="1003633"/>
            <a:ext cx="4438151" cy="44134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" name="Rectangle 3"/>
          <p:cNvSpPr/>
          <p:nvPr/>
        </p:nvSpPr>
        <p:spPr>
          <a:xfrm>
            <a:off x="2045776" y="449451"/>
            <a:ext cx="4438151" cy="44134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54386" y="356461"/>
            <a:ext cx="2009202" cy="200920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360940" y="2294454"/>
            <a:ext cx="2009202" cy="200920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01875" y="390746"/>
            <a:ext cx="2009202" cy="200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982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55" y="349503"/>
            <a:ext cx="10515600" cy="4144745"/>
          </a:xfrm>
        </p:spPr>
      </p:pic>
      <p:cxnSp>
        <p:nvCxnSpPr>
          <p:cNvPr id="5" name="Straight Arrow Connector 4"/>
          <p:cNvCxnSpPr/>
          <p:nvPr/>
        </p:nvCxnSpPr>
        <p:spPr>
          <a:xfrm>
            <a:off x="4689851" y="2005445"/>
            <a:ext cx="2812297" cy="625744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9642764" y="166255"/>
            <a:ext cx="1385454" cy="113607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83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CATHERINE D. KUHN</dc:creator>
  <cp:lastModifiedBy>CATHERINE D. KUHN</cp:lastModifiedBy>
  <cp:revision>3</cp:revision>
  <dcterms:created xsi:type="dcterms:W3CDTF">2017-08-30T14:54:19Z</dcterms:created>
  <dcterms:modified xsi:type="dcterms:W3CDTF">2017-08-30T18:33:45Z</dcterms:modified>
</cp:coreProperties>
</file>