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EC63-BC7B-FA43-9611-D962BF21EF74}" v="8" dt="2023-07-31T21:23:29.601"/>
    <p1510:client id="{FA523153-81F1-BF40-3805-02A9F8EDD8FD}" v="10" dt="2023-07-31T21:23:5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1"/>
    <p:restoredTop sz="95755"/>
  </p:normalViewPr>
  <p:slideViewPr>
    <p:cSldViewPr snapToGrid="0">
      <p:cViewPr varScale="1">
        <p:scale>
          <a:sx n="88" d="100"/>
          <a:sy n="88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DFB7-AC9E-4571-57A0-041B2002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20685"/>
            <a:ext cx="6027057" cy="171268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1377E-DBCA-6981-58E2-F29256E06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97872"/>
            <a:ext cx="6027057" cy="11356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FC23-2FFA-18C0-AF41-9E49CEAB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596128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AFA10451-2D79-1347-AE6C-26646CB6CF63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CE52-E1E7-70D0-278D-E928282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84FE-FCD4-650F-8ACE-C6DAC3A5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84DFA-39F5-BA1F-C80F-EAFA8A80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958D-4505-E84D-2999-7864585A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F17B-84A6-305D-FA16-D57B3FA0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A70A-10A7-1CEB-6C5D-9DE8BB4A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10E7-7726-C6B9-0AC8-CD5FFB5C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D1E3-6EA2-171E-4CD8-8951F066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877C-1CBE-33B2-8ED0-CA1DDB3F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E5F0-FA5E-BF47-247C-49B45134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6F40-B030-6DD1-8C83-E0E0EC53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20D3-9903-E4F5-5D26-1A27D7FC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C31FE-0490-2076-65E8-095E15DAA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8CE7-57A0-BE3E-1952-46502D71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D10D-FCE1-0334-6421-5058891E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E273-E69D-5903-0C63-BF5C2275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2A89-AC39-660C-63ED-169D42A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64C4-FABD-119B-912C-0A0CAA38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0A646-7881-085F-F495-B37684D2B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4F63-0173-47EF-3B9B-1E30905F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A818-F2B5-1A85-D117-61FBDD2A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9E16-BAC8-7BCB-91D3-DACEB606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DBDED-4F9F-C632-722E-86F5C6C4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AE44-6979-2472-E53A-0E87F383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A203-B772-A1A7-BBBB-0CC22443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CA6F-4233-E166-29D0-B33D6129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B93C-603E-8B6C-E05F-02D3EB3E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DFB7-AC9E-4571-57A0-041B2002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20685"/>
            <a:ext cx="6027057" cy="1712686"/>
          </a:xfrm>
        </p:spPr>
        <p:txBody>
          <a:bodyPr anchor="b"/>
          <a:lstStyle>
            <a:lvl1pPr algn="l">
              <a:defRPr sz="6000">
                <a:solidFill>
                  <a:srgbClr val="0C0E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1377E-DBCA-6981-58E2-F29256E06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97872"/>
            <a:ext cx="6027057" cy="1135663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C0E1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FC23-2FFA-18C0-AF41-9E49CEAB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596128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AFA10451-2D79-1347-AE6C-26646CB6CF63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CE52-E1E7-70D0-278D-E928282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84FE-FCD4-650F-8ACE-C6DAC3A5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E46D-9C9B-371C-B4F2-CC41069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7B2A-CB96-6BEE-7D8A-59FF9AF3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4681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4951-F60E-6166-56C1-5D97886C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FE15-0276-5B0C-2CA2-683C497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903C-8270-9780-14AE-632DA193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302657" cy="365125"/>
          </a:xfrm>
        </p:spPr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C433-0270-C03B-838C-B16746E8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971"/>
            <a:ext cx="2749550" cy="2852737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971-0F9B-A018-B58D-FB0DF87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2E26-507B-635B-BD30-DB403D2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9D41-6E54-12E6-93D6-24EF0546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F3739-342C-0FC7-2A9E-99CDE970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56" y="1494971"/>
            <a:ext cx="6418943" cy="4681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1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C433-0270-C03B-838C-B16746E8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971"/>
            <a:ext cx="2749550" cy="2852737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971-0F9B-A018-B58D-FB0DF87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2E26-507B-635B-BD30-DB403D2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9D41-6E54-12E6-93D6-24EF0546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F3739-342C-0FC7-2A9E-99CDE970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56" y="1494971"/>
            <a:ext cx="6418943" cy="4681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3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C433-0270-C03B-838C-B16746E8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971"/>
            <a:ext cx="2749550" cy="2852737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971-0F9B-A018-B58D-FB0DF87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2E26-507B-635B-BD30-DB403D2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9D41-6E54-12E6-93D6-24EF0546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F3739-342C-0FC7-2A9E-99CDE970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56" y="1494971"/>
            <a:ext cx="6418943" cy="4681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6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22CC-F149-6472-4D4E-CBB896E5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05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30FA-AE5A-0F23-6BB4-46FAA222B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D63E3-1E8F-6AF1-7E96-47ED0DD1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4914" y="1825625"/>
            <a:ext cx="494937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4885-70DF-E855-C02B-3960ECD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C995-52B6-42B5-7532-A50106D4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B621D-6834-6B8F-37A2-F6E71784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9DC-15EB-73E3-0A15-6D6DBDFE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D13D-C9FD-AAA7-672C-2C070A6B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4C64-B99B-7610-D8F7-47538995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4A9-1C1F-F1DB-355C-35B5D6B26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764E-0A6F-F4A7-082C-D201C6049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839BB-2689-9707-7311-21A6FAEF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DE19A-4743-8319-E4EB-144C9F7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1C0FD-102F-C565-B48E-A354766D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6875-1F99-01A5-3731-54C9F45A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C4ADA-6E1F-B32E-0C52-DF5465AC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0451-2D79-1347-AE6C-26646CB6CF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1C34-2A49-81FF-679C-03D2502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E7799-1B1C-E06E-A0E6-A5A1A948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57B9-DE3C-3D4A-B5CE-4501C784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7E5B0-8CF4-AC64-7379-7670D790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FE6F0-04E1-8651-EA38-9E77A5D8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F8E7-6D0E-C912-F53B-839941D7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AFA10451-2D79-1347-AE6C-26646CB6CF63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6A4E-45A2-BE36-14E6-30DB8C60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8CFC-371B-3002-E036-941F2AC5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63AC57B9-DE3C-3D4A-B5CE-4501C784B4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cumin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9AB2-EEEF-6AE3-D228-C575592C5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F9FD7-8589-DD9E-135A-E8BA17E3E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0519F3BC9AB42B73278CE4B48E4C2" ma:contentTypeVersion="11" ma:contentTypeDescription="Create a new document." ma:contentTypeScope="" ma:versionID="0782628219d7f80f3fd401d09fb03ac5">
  <xsd:schema xmlns:xsd="http://www.w3.org/2001/XMLSchema" xmlns:xs="http://www.w3.org/2001/XMLSchema" xmlns:p="http://schemas.microsoft.com/office/2006/metadata/properties" xmlns:ns2="b4785708-7f76-4af1-8f32-5535c20c41f8" xmlns:ns3="44c8924b-2d1c-4d1b-b186-822103b8a27f" targetNamespace="http://schemas.microsoft.com/office/2006/metadata/properties" ma:root="true" ma:fieldsID="768a3114f878e694183a82e1a3f161d5" ns2:_="" ns3:_="">
    <xsd:import namespace="b4785708-7f76-4af1-8f32-5535c20c41f8"/>
    <xsd:import namespace="44c8924b-2d1c-4d1b-b186-822103b8a2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85708-7f76-4af1-8f32-5535c20c4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c300169-6078-457a-9b50-17257d71b9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8924b-2d1c-4d1b-b186-822103b8a27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0552953-2164-45b3-babe-3643252d3c49}" ma:internalName="TaxCatchAll" ma:showField="CatchAllData" ma:web="44c8924b-2d1c-4d1b-b186-822103b8a2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c8924b-2d1c-4d1b-b186-822103b8a27f" xsi:nil="true"/>
    <lcf76f155ced4ddcb4097134ff3c332f xmlns="b4785708-7f76-4af1-8f32-5535c20c41f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CA901F-16DA-413C-8D90-780F95F57E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0CA816-F977-430E-9A3E-79E9CA775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785708-7f76-4af1-8f32-5535c20c41f8"/>
    <ds:schemaRef ds:uri="44c8924b-2d1c-4d1b-b186-822103b8a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A46E2D-3BB1-4954-9DB1-A6740071CECF}">
  <ds:schemaRefs>
    <ds:schemaRef ds:uri="http://schemas.microsoft.com/office/2006/metadata/properties"/>
    <ds:schemaRef ds:uri="http://schemas.microsoft.com/office/infopath/2007/PartnerControls"/>
    <ds:schemaRef ds:uri="44c8924b-2d1c-4d1b-b186-822103b8a27f"/>
    <ds:schemaRef ds:uri="b4785708-7f76-4af1-8f32-5535c20c41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Leulu, Lauren M</dc:creator>
  <cp:lastModifiedBy>Leulu, Lauren M</cp:lastModifiedBy>
  <cp:revision>9</cp:revision>
  <dcterms:created xsi:type="dcterms:W3CDTF">2023-07-28T15:25:50Z</dcterms:created>
  <dcterms:modified xsi:type="dcterms:W3CDTF">2023-08-04T14:55:19Z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0x0101003F30519F3BC9AB42B73278CE4B48E4C2</vt:lpwstr>
  </property>
  <property fmtid="{D5CDD505-2E9C-101B-9397-08002B2CF9AE}" pid="3" name="MediaServiceImageTags">
    <vt:lpwstr/>
  </property>
</Properties>
</file>