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0" r:id="rId3"/>
    <p:sldId id="272" r:id="rId4"/>
    <p:sldId id="257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BF425-0065-434D-9E4D-04DB72F6E2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5E1A-25AE-4BA5-AECE-9C8BD29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5E1A-25AE-4BA5-AECE-9C8BD2906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5E1A-25AE-4BA5-AECE-9C8BD2906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6F5-AA01-4E2B-99E4-BAF4321F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E0C8C-0085-42DB-9B27-EECBE0670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FAEC-9FD6-454B-A73A-80C9B0DD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ECC7-98E8-4C83-95EF-9A093CE4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0EAD-31C2-4237-81C0-95B313DA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40D5-837D-4D5B-9692-E23D69CE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2AB0-0D7C-4951-89E0-DFA49D4BF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A142-9098-402B-81B9-C755EDD4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9F639-F113-4696-8303-EB9663EA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DBF2-150E-4331-82FB-E46F343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D9669-6608-466E-89A9-AF1A14247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22348-EDB8-4A5D-86B8-33728CB9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8E31-65A9-430A-9893-4E70B988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9F45-7583-46AE-8F11-111ED5BC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AB52-360A-4F5A-8E6C-8B7CC5F6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AFF1-EC48-4493-BB94-AD88E9B5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E275-547B-4869-8618-E9156354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D785-A085-41CC-A737-C8DCDEF8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4BCC-3261-44FC-9A6B-7B54E7E7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8257-C2B6-4B7E-BA89-B53EA58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A188-26B3-42F6-A75C-8B0AC77B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E809-7E7B-41F7-AB2D-0ACF314D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ECAF-4C44-4435-83FA-4F728E11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7F0B-C8C1-4E3F-8FCC-5014E81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FF54-5A61-4FDA-9191-03B3763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F9A-C626-424A-9D89-35B5CA8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7372-0283-4A3A-8FF8-85836F7B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240A7-0869-44EC-A071-36AEAF9F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9D41D-9157-40CC-8040-F5BA6897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8255-597C-4D4D-94F1-9B75B3B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99BD8-0613-4FC2-BCCD-E91848F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76C6-2CAA-4409-B421-2A6B26F2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8B89-24A7-48A0-8F52-DF77BE3F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8406-BBB9-4CFA-A518-4FC1BA98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43D6-010A-4838-B8D5-AC920307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B4A19-9C22-4D6D-8AB7-DA9EFE693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45C2E-3427-4DA6-9A40-59AA163B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0BDE1-FF65-4EA0-81B4-7D1860B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2CC29-7F14-4A89-AE0F-E3C3EA86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F70-68A9-4923-8113-DDA8E483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6C68F-478F-454A-A3C0-1FAE63C6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EBD2-9E49-4BA5-B9E0-8D927EA7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AAB6B-566D-457C-9E7D-0CDED336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8EB63-A14C-4971-B902-A5C726B1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3F3D-95E0-4293-AB7F-DEFAE64A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90B8-04D5-4E17-8DDF-07EE1B4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01EB-01E6-452C-A370-80DBF0C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5430-B1A1-4871-ACBD-7BBDF592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9596C-8BB3-48F4-9FBF-FFE5D355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7AD8-9BC8-4764-8722-729FEDC5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CCBC-5DFB-462A-A66A-EFAFC36A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704F5-073C-4B77-BE66-24C8FD3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6C79-7E3A-4124-B669-5BD7B023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1F470-19AC-4708-BA3B-F4FF518DA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7266A-0F53-443F-BB5E-EE6A0D07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C4D0-5DD4-41AA-B2D4-01ADCA30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3AB-4F7D-49D6-A37E-7DD0A092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E630-1E84-47B1-B254-DCAB87D1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FCF9B-A971-4BB7-8CA3-7BA4D2C5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85FE-8151-47E5-AB8E-4F8B11E3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F2D3-FEFD-4D20-8688-45F52AC61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0E0D-DA09-44BC-A612-A314DF6B5FA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EB8F-04D6-4E0F-A08E-82A72FCE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D362-9203-4D5A-887F-CBF2BB70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6AEB-538C-4BB9-B5F6-D54FF56F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xonlia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21D-CE38-4BCD-BA03-576109CDE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Sentiment Analysis of Soccer Games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200" b="0" i="0" dirty="0">
                <a:solidFill>
                  <a:srgbClr val="24292E"/>
                </a:solidFill>
                <a:effectLst/>
                <a:latin typeface="-apple-system"/>
              </a:rPr>
              <a:t>Natural Language Processing of Twitter in Python using Tweepy, TextBlob, and BM25Okapi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57ED6-7138-4AD5-B682-1F58F3ADA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Dixon Liang</a:t>
            </a:r>
          </a:p>
          <a:p>
            <a:r>
              <a:rPr lang="en-US" dirty="0"/>
              <a:t>University of Illinois Urbana-Champaign</a:t>
            </a:r>
          </a:p>
          <a:p>
            <a:r>
              <a:rPr lang="en-US" dirty="0"/>
              <a:t>MCS – CS 410</a:t>
            </a:r>
          </a:p>
        </p:txBody>
      </p:sp>
    </p:spTree>
    <p:extLst>
      <p:ext uri="{BB962C8B-B14F-4D97-AF65-F5344CB8AC3E}">
        <p14:creationId xmlns:p14="http://schemas.microsoft.com/office/powerpoint/2010/main" val="273471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01"/>
    </mc:Choice>
    <mc:Fallback>
      <p:transition spd="slow" advTm="249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1FE8-DE85-49B1-B18A-5BB0D10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Chelsea Example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E851F-E117-46F5-990D-09ED6EC4271D}"/>
              </a:ext>
            </a:extLst>
          </p:cNvPr>
          <p:cNvSpPr txBox="1"/>
          <p:nvPr/>
        </p:nvSpPr>
        <p:spPr>
          <a:xfrm>
            <a:off x="542844" y="1690688"/>
            <a:ext cx="108109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Kante</a:t>
            </a:r>
            <a:r>
              <a:rPr lang="en-US" b="1" dirty="0"/>
              <a:t> (CM):</a:t>
            </a:r>
          </a:p>
          <a:p>
            <a:endParaRPr lang="en-US" sz="1000" dirty="0"/>
          </a:p>
          <a:p>
            <a:r>
              <a:rPr kumimoji="0" lang="en-US" altLang="en-US" sz="1200" b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[['RT @StatmanDave: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N’Golo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Kanté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vs. Leeds United [Chelsea rank]:\n\n12 ball recoveries [1st]\n3 tackles won [=1st]\n2 interceptions [=1st]\n\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nDoing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…', 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-</a:t>
            </a:r>
            <a:r>
              <a:rPr lang="en-US" altLang="en-US" sz="1200" b="1" dirty="0">
                <a:latin typeface="-apple-system"/>
              </a:rPr>
              <a:t>0.8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['RT @marshyleeds: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Kante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was the best player on the field and made the difference for Chelsea. Has that change of pace in midfield we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sometim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…',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negative sentiment tweet does not appear to be accurate… We can use BM25Okapi to further investigate…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Mendy (GK):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[@goal Our starting 11 have all scored😍\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nRemains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Mendy😁\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nHold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on a second, he is keeping goals from entering, win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win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for Chelsea',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0.4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], ['The presence of Mendy and Thiago have given Chelsea a huge impact at defensive line https://t.co/CD93QjlYLc',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0.4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]”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sz="1200" dirty="0"/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 not have any negative sentiment tweets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4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1FE8-DE85-49B1-B18A-5BB0D10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Leeds Example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E851F-E117-46F5-990D-09ED6EC4271D}"/>
              </a:ext>
            </a:extLst>
          </p:cNvPr>
          <p:cNvSpPr txBox="1"/>
          <p:nvPr/>
        </p:nvSpPr>
        <p:spPr>
          <a:xfrm>
            <a:off x="542843" y="1690688"/>
            <a:ext cx="11060272" cy="616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Philips (CM):</a:t>
            </a:r>
          </a:p>
          <a:p>
            <a:endParaRPr lang="en-US" sz="1000" dirty="0"/>
          </a:p>
          <a:p>
            <a:r>
              <a:rPr lang="en-US" sz="1200" dirty="0"/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Kevin Phillips deserves to play for a top 5 team, the guy is so good. He literally runs this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leeds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team.',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Some negative tweets, but not particularly focused on him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Likely best player on the field for Leeds based on this – seemed to be agreed by other match ratings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Cooper (CB): </a:t>
            </a:r>
          </a:p>
          <a:p>
            <a:endParaRPr lang="en-US" b="1" dirty="0"/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[['@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leeds_lord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Cooper was terrible. Hideously exposed.',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-1.0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], ['@kennybrown1964 @maz7555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Llorente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was class. It’s cooper who is and always has been the weak link. Hopefully that’s… https://t.co/68jwJ2rX0W',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-0.375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Laurencewegner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thought he was good Cooper did well, yeah but for me have to credit Chelsea's movement in the box…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96EAA"/>
                </a:solidFill>
                <a:effectLst/>
                <a:latin typeface="Courier New" panose="02070309020205020404" pitchFamily="49" charset="0"/>
              </a:rPr>
              <a:t>https://t.co/JjWhYFbfGW",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105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Some very negative tweets, some positive tweets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Implies wasn’t great, but wasn’t terrible as some suggest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B43C02-BE5B-4908-B747-DA6392D0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0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5C85-9999-4446-B05F-6F04106F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BM25Okapi for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CB8B6-906A-4D09-955A-937FC096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2021"/>
            <a:ext cx="10496550" cy="1162050"/>
          </a:xfrm>
          <a:prstGeom prst="rect">
            <a:avLst/>
          </a:prstGeom>
        </p:spPr>
      </p:pic>
      <p:pic>
        <p:nvPicPr>
          <p:cNvPr id="5122" name="Picture 2" descr="Okapi BM25 with Game of Thrones | mimacom">
            <a:extLst>
              <a:ext uri="{FF2B5EF4-FFF2-40B4-BE49-F238E27FC236}">
                <a16:creationId xmlns:a16="http://schemas.microsoft.com/office/drawing/2014/main" id="{2142CC0A-0AF6-4D4F-AB37-0775D12E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43" y="2044318"/>
            <a:ext cx="9498919" cy="13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4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5CA-0EB7-4174-9B3B-3036320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Chelsea BM25Okapi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D497B-D726-4B97-95DE-8B0F8BE7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5" y="1457843"/>
            <a:ext cx="4047749" cy="494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886FC-44CE-4672-BC94-D595D1E4F68B}"/>
              </a:ext>
            </a:extLst>
          </p:cNvPr>
          <p:cNvSpPr txBox="1"/>
          <p:nvPr/>
        </p:nvSpPr>
        <p:spPr>
          <a:xfrm>
            <a:off x="6427433" y="1535837"/>
            <a:ext cx="4926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Kante</a:t>
            </a:r>
            <a:r>
              <a:rPr lang="en-US" dirty="0"/>
              <a:t> matching most of the positive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Giroud</a:t>
            </a:r>
            <a:r>
              <a:rPr lang="en-US" dirty="0"/>
              <a:t>, Werner, Chilwell all had decent games as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Werner seems to have had a great game taking the two into consideration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85886-787C-45BB-9F49-17051E066104}"/>
              </a:ext>
            </a:extLst>
          </p:cNvPr>
          <p:cNvSpPr txBox="1"/>
          <p:nvPr/>
        </p:nvSpPr>
        <p:spPr>
          <a:xfrm>
            <a:off x="6427433" y="3930560"/>
            <a:ext cx="49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Ziyech</a:t>
            </a:r>
            <a:r>
              <a:rPr lang="en-US" dirty="0"/>
              <a:t> injury, Chilwell foul (VAR) </a:t>
            </a:r>
          </a:p>
        </p:txBody>
      </p:sp>
    </p:spTree>
    <p:extLst>
      <p:ext uri="{BB962C8B-B14F-4D97-AF65-F5344CB8AC3E}">
        <p14:creationId xmlns:p14="http://schemas.microsoft.com/office/powerpoint/2010/main" val="20531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9096-7D09-4A0A-8A1A-47918FEF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Leeds BM25Okapi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3B561-0C8F-48CE-BC22-A040FD81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26" y="1364050"/>
            <a:ext cx="4047749" cy="51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48E5A-FFCA-4805-A1D2-09BFC4E1CEB7}"/>
              </a:ext>
            </a:extLst>
          </p:cNvPr>
          <p:cNvSpPr txBox="1"/>
          <p:nvPr/>
        </p:nvSpPr>
        <p:spPr>
          <a:xfrm>
            <a:off x="6427433" y="1535837"/>
            <a:ext cx="492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most part matches the sentiment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Bamford was the goal scorer for Leeds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Phillips confirmed best player for Leeds based on the two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D7396-CAC3-416C-884A-BFD2499A0023}"/>
              </a:ext>
            </a:extLst>
          </p:cNvPr>
          <p:cNvSpPr txBox="1"/>
          <p:nvPr/>
        </p:nvSpPr>
        <p:spPr>
          <a:xfrm>
            <a:off x="6427432" y="3928462"/>
            <a:ext cx="492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Koch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Dallas matches the most “bad terms”, was one of the lowest ranked players in sentiment</a:t>
            </a:r>
          </a:p>
        </p:txBody>
      </p:sp>
    </p:spTree>
    <p:extLst>
      <p:ext uri="{BB962C8B-B14F-4D97-AF65-F5344CB8AC3E}">
        <p14:creationId xmlns:p14="http://schemas.microsoft.com/office/powerpoint/2010/main" val="21712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5C96-3AC4-4DD4-9FBD-CEA5E288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726F-EF88-432A-93B5-DBBE299B82A7}"/>
              </a:ext>
            </a:extLst>
          </p:cNvPr>
          <p:cNvSpPr txBox="1"/>
          <p:nvPr/>
        </p:nvSpPr>
        <p:spPr>
          <a:xfrm>
            <a:off x="630315" y="1589103"/>
            <a:ext cx="970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accurate idea of what happened in each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BM25Okapi is flexible, will provided needed context in the cases where sentiment analysis might not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0E92B-F55E-464D-8D65-9E007EF72981}"/>
              </a:ext>
            </a:extLst>
          </p:cNvPr>
          <p:cNvSpPr txBox="1"/>
          <p:nvPr/>
        </p:nvSpPr>
        <p:spPr>
          <a:xfrm>
            <a:off x="630314" y="3747856"/>
            <a:ext cx="9703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be adapted to other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extended for multiple games or even an entire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Algorithm likely needs to be improved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Efficiency poor and API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to be used with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to work with others!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C67-FA20-4F6F-9837-E858A897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4FA01-F930-4446-AA10-FFAFDC63CADC}"/>
              </a:ext>
            </a:extLst>
          </p:cNvPr>
          <p:cNvSpPr txBox="1"/>
          <p:nvPr/>
        </p:nvSpPr>
        <p:spPr>
          <a:xfrm>
            <a:off x="630315" y="1589103"/>
            <a:ext cx="97032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Example Game: Chelsea vs. Leeds United (12/5/2020), Chelsea won 3-1.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Ziyech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and Koch went off injured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Player Ratings Consensus: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Entire Chelsea team played well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Several players could have been MOTM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Entire Leeds team was OK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Sentiment Analysis using TextBlob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Ranking using BM25Okapi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can be found on my GitHub (</a:t>
            </a:r>
            <a:r>
              <a:rPr lang="en-US" dirty="0">
                <a:hlinkClick r:id="rId2"/>
              </a:rPr>
              <a:t>https://github.com/dixonliang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used: “12_5_20_ChelseaLeeds_Demo.ipynb”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demo: “</a:t>
            </a:r>
            <a:r>
              <a:rPr lang="en-US" dirty="0" err="1"/>
              <a:t>Demo.ipynb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to collaboration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9067-C976-47BD-BF91-8D2A26BD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77" y="934400"/>
            <a:ext cx="9244693" cy="4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30B552-61CB-487D-B065-67D1A9ED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527651"/>
            <a:ext cx="9010095" cy="58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2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C67-FA20-4F6F-9837-E858A897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Game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A1715-14D4-45EE-AF50-EAEE751D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9" y="1388468"/>
            <a:ext cx="8827130" cy="44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F982-C6C2-447A-85C2-3E139F48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Algorithm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06500-C959-4A22-A750-BE957063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1" y="1690688"/>
            <a:ext cx="10439400" cy="1962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275CA-F812-4EB0-A0D3-7F5C4774F847}"/>
              </a:ext>
            </a:extLst>
          </p:cNvPr>
          <p:cNvSpPr txBox="1"/>
          <p:nvPr/>
        </p:nvSpPr>
        <p:spPr>
          <a:xfrm>
            <a:off x="645481" y="3941685"/>
            <a:ext cx="970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tweets to be retrieved for each player (limited by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for subjectivity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24334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E818-E810-4D55-9CF6-674633CF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Algorithm: 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F30CB-B5EF-44F6-8940-2BC38476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8" y="1690688"/>
            <a:ext cx="7719878" cy="42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88C-DA00-4902-B321-03EB7584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Algorithm: Part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8DFCC-EA49-48D3-BA73-9474EF81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6" y="1690688"/>
            <a:ext cx="7176810" cy="45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064-E9D6-4E91-B3F5-8E03C9BD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6FA1F-0DD9-4CE1-B540-F0BF19583E64}"/>
              </a:ext>
            </a:extLst>
          </p:cNvPr>
          <p:cNvSpPr txBox="1"/>
          <p:nvPr/>
        </p:nvSpPr>
        <p:spPr>
          <a:xfrm>
            <a:off x="4873840" y="1690688"/>
            <a:ext cx="67876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F9CED-9953-4463-A511-E05B4B10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516"/>
            <a:ext cx="4863513" cy="3275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2AB1A-64B9-4030-BA56-7BB55F00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28" y="2073982"/>
            <a:ext cx="4743772" cy="29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0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666</Words>
  <Application>Microsoft Office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Office Theme</vt:lpstr>
      <vt:lpstr>Sentiment Analysis of Soccer Games  Natural Language Processing of Twitter in Python using Tweepy, TextBlob, and BM25Okapi</vt:lpstr>
      <vt:lpstr>General Information</vt:lpstr>
      <vt:lpstr>PowerPoint Presentation</vt:lpstr>
      <vt:lpstr>PowerPoint Presentation</vt:lpstr>
      <vt:lpstr>Setting Game Parameters</vt:lpstr>
      <vt:lpstr>Sentiment Algorithm Parameters</vt:lpstr>
      <vt:lpstr>Sentiment Algorithm: Part 1</vt:lpstr>
      <vt:lpstr>Sentiment Algorithm: Part 2</vt:lpstr>
      <vt:lpstr>Sentiment Results</vt:lpstr>
      <vt:lpstr>Chelsea Example Tweets</vt:lpstr>
      <vt:lpstr>Leeds Example Tweets</vt:lpstr>
      <vt:lpstr>BM25Okapi for Context</vt:lpstr>
      <vt:lpstr>Chelsea BM25Okapi Results</vt:lpstr>
      <vt:lpstr>Leeds BM25Okapi Results</vt:lpstr>
      <vt:lpstr>Conclusion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Soccer Games</dc:title>
  <dc:creator>Liang, Dixon</dc:creator>
  <cp:lastModifiedBy>Liang, Dixon</cp:lastModifiedBy>
  <cp:revision>24</cp:revision>
  <dcterms:created xsi:type="dcterms:W3CDTF">2020-12-05T21:12:54Z</dcterms:created>
  <dcterms:modified xsi:type="dcterms:W3CDTF">2020-12-06T20:31:04Z</dcterms:modified>
</cp:coreProperties>
</file>