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67" r:id="rId5"/>
    <p:sldId id="273" r:id="rId6"/>
    <p:sldId id="270" r:id="rId7"/>
    <p:sldId id="268" r:id="rId8"/>
    <p:sldId id="272" r:id="rId9"/>
    <p:sldId id="269" r:id="rId10"/>
    <p:sldId id="274" r:id="rId11"/>
    <p:sldId id="276" r:id="rId12"/>
    <p:sldId id="275" r:id="rId13"/>
    <p:sldId id="258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485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puter.com/" TargetMode="External"/><Relationship Id="rId2" Type="http://schemas.openxmlformats.org/officeDocument/2006/relationships/hyperlink" Target="mailto:contact@neput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Organization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Intern 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944010"/>
            <a:ext cx="5176838" cy="3923390"/>
          </a:xfrm>
        </p:spPr>
      </p:pic>
    </p:spTree>
    <p:extLst>
      <p:ext uri="{BB962C8B-B14F-4D97-AF65-F5344CB8AC3E}">
        <p14:creationId xmlns:p14="http://schemas.microsoft.com/office/powerpoint/2010/main" val="6318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with </a:t>
            </a:r>
            <a:r>
              <a:rPr lang="en-US" dirty="0" err="1" smtClean="0"/>
              <a:t>UnitOfWork</a:t>
            </a:r>
            <a:r>
              <a:rPr lang="en-US" dirty="0" smtClean="0"/>
              <a:t>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905000"/>
            <a:ext cx="3962400" cy="4038600"/>
          </a:xfrm>
        </p:spPr>
      </p:pic>
    </p:spTree>
    <p:extLst>
      <p:ext uri="{BB962C8B-B14F-4D97-AF65-F5344CB8AC3E}">
        <p14:creationId xmlns:p14="http://schemas.microsoft.com/office/powerpoint/2010/main" val="7160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914400"/>
            <a:ext cx="5478572" cy="5486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7012" y="152400"/>
            <a:ext cx="784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N-Tier/Layer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Task/Activities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Task/Activities Performed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r>
              <a:rPr lang="en-US" b="1" dirty="0"/>
              <a:t>Architectural </a:t>
            </a:r>
            <a:r>
              <a:rPr lang="en-US" b="1" dirty="0" smtClean="0"/>
              <a:t>Patterns</a:t>
            </a:r>
          </a:p>
          <a:p>
            <a:pPr marL="684213" indent="-22225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dirty="0" smtClean="0"/>
              <a:t>MVC</a:t>
            </a:r>
          </a:p>
          <a:p>
            <a:pPr marL="684213" indent="-222250">
              <a:buFont typeface="+mj-lt"/>
              <a:buAutoNum type="arabicPeriod"/>
            </a:pPr>
            <a:r>
              <a:rPr lang="en-US" b="1" dirty="0" smtClean="0"/>
              <a:t>MVVM</a:t>
            </a:r>
          </a:p>
          <a:p>
            <a:pPr marL="684213" indent="-222250">
              <a:buFont typeface="+mj-lt"/>
              <a:buAutoNum type="arabicPeriod"/>
            </a:pPr>
            <a:r>
              <a:rPr lang="en-US" b="1" dirty="0"/>
              <a:t>N-Layer/N-Tier </a:t>
            </a:r>
            <a:r>
              <a:rPr lang="en-US" b="1" dirty="0" smtClean="0"/>
              <a:t>Architecture</a:t>
            </a:r>
            <a:endParaRPr lang="en-US" dirty="0"/>
          </a:p>
          <a:p>
            <a:r>
              <a:rPr lang="en-US" b="1" dirty="0"/>
              <a:t>Repository Pattern with </a:t>
            </a:r>
            <a:r>
              <a:rPr lang="en-US" b="1" dirty="0" err="1"/>
              <a:t>UnitOfWork</a:t>
            </a:r>
            <a:endParaRPr lang="en-US" b="1" dirty="0"/>
          </a:p>
          <a:p>
            <a:r>
              <a:rPr lang="en-US" b="1" dirty="0"/>
              <a:t>Perform User Login and Registration</a:t>
            </a:r>
          </a:p>
          <a:p>
            <a:r>
              <a:rPr lang="en-US" b="1" dirty="0"/>
              <a:t>Perform CRUD with EF Core</a:t>
            </a:r>
          </a:p>
          <a:p>
            <a:r>
              <a:rPr lang="en-US" b="1" dirty="0"/>
              <a:t>Understanding and Implementing Dependency Injection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Task/Activities Performed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r>
              <a:rPr lang="en-US" b="1" dirty="0"/>
              <a:t>Payment Gateway Integration</a:t>
            </a:r>
          </a:p>
          <a:p>
            <a:r>
              <a:rPr lang="en-US" b="1" dirty="0"/>
              <a:t>Securing Web Application</a:t>
            </a:r>
          </a:p>
          <a:p>
            <a:r>
              <a:rPr lang="en-US" b="1" dirty="0"/>
              <a:t>Debugging and Testing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814" y="1752600"/>
            <a:ext cx="9677398" cy="457200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74814" y="1905000"/>
            <a:ext cx="9144000" cy="4419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Understanding Architectural and Design Patterns</a:t>
            </a:r>
          </a:p>
          <a:p>
            <a:r>
              <a:rPr lang="en-US" b="1" dirty="0" smtClean="0"/>
              <a:t>Dependency Injection: </a:t>
            </a:r>
            <a:r>
              <a:rPr lang="en-US" sz="1800" b="1" dirty="0" smtClean="0"/>
              <a:t>Since </a:t>
            </a:r>
            <a:r>
              <a:rPr lang="en-US" sz="1800" b="1" dirty="0"/>
              <a:t>dependency injection is a core concept in ASP.NET Core, understanding how to use it is crucial for building scalable and maintainable applications</a:t>
            </a:r>
            <a:r>
              <a:rPr lang="en-US" sz="1800" b="1" dirty="0" smtClean="0"/>
              <a:t>.</a:t>
            </a:r>
          </a:p>
          <a:p>
            <a:r>
              <a:rPr lang="en-US" b="1" dirty="0"/>
              <a:t>Security Concerns: </a:t>
            </a:r>
            <a:r>
              <a:rPr lang="en-US" sz="1800" b="1" dirty="0"/>
              <a:t>Security is paramount in web development. Interns need to understand authentication, authorization, and how to secure their applications against common vulnerabilities.</a:t>
            </a:r>
            <a:endParaRPr lang="en-US" sz="1800" b="1" dirty="0"/>
          </a:p>
          <a:p>
            <a:r>
              <a:rPr lang="en-US" b="1" dirty="0"/>
              <a:t>Entity Framework: </a:t>
            </a:r>
            <a:r>
              <a:rPr lang="en-US" sz="1800" b="1" dirty="0"/>
              <a:t>Dealing with databases is a common task, and Entity Framework is a powerful tool. Understanding how to work with it for database operations is essential.</a:t>
            </a:r>
            <a:endParaRPr lang="en-US" sz="1800" b="1" dirty="0"/>
          </a:p>
          <a:p>
            <a:r>
              <a:rPr lang="en-US" b="1" dirty="0"/>
              <a:t>Front-end Integration: </a:t>
            </a:r>
            <a:r>
              <a:rPr lang="en-US" sz="1800" b="1" dirty="0"/>
              <a:t>Integrating the back-end (ASP.NET Core) with front-end frameworks is common in modern web development. This skill is crucial for building dynamic and responsive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744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Learning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814" y="1752600"/>
            <a:ext cx="9677398" cy="457200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74814" y="1905000"/>
            <a:ext cx="91440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internship in </a:t>
            </a:r>
            <a:r>
              <a:rPr lang="en-US" dirty="0" err="1"/>
              <a:t>Neputer</a:t>
            </a:r>
            <a:r>
              <a:rPr lang="en-US" dirty="0"/>
              <a:t> Tech Pvt. Ltd. has provided a great opportunity to enhance my knowledge and skills</a:t>
            </a:r>
            <a:r>
              <a:rPr lang="en-US" dirty="0" smtClean="0"/>
              <a:t>.</a:t>
            </a:r>
          </a:p>
          <a:p>
            <a:r>
              <a:rPr lang="en-US" dirty="0"/>
              <a:t>It helped me to gain the experience of working in real and practical field and most importantly working in team</a:t>
            </a:r>
            <a:r>
              <a:rPr lang="en-US" dirty="0" smtClean="0"/>
              <a:t>.</a:t>
            </a:r>
          </a:p>
          <a:p>
            <a:r>
              <a:rPr lang="en-US" dirty="0"/>
              <a:t>The main objective of the internship is learning the things that is necessary to get myself into the real field of work. </a:t>
            </a:r>
            <a:endParaRPr lang="en-US" dirty="0" smtClean="0"/>
          </a:p>
          <a:p>
            <a:r>
              <a:rPr lang="en-US" dirty="0"/>
              <a:t>It has given me the opportunity to understand this industry and how the work is actually done</a:t>
            </a:r>
            <a:r>
              <a:rPr lang="en-US" dirty="0" smtClean="0"/>
              <a:t>.</a:t>
            </a:r>
          </a:p>
          <a:p>
            <a:r>
              <a:rPr lang="en-US" dirty="0"/>
              <a:t>Overall, the internship program helped me develop skills such as handling real-world problems, working under the rules and regulations of an organization, working under a deadline and under </a:t>
            </a:r>
            <a:r>
              <a:rPr lang="en-US" dirty="0" smtClean="0"/>
              <a:t>pressure, working in a team.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2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814" y="1752600"/>
            <a:ext cx="9677398" cy="457200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74814" y="1905000"/>
            <a:ext cx="9144000" cy="4419600"/>
          </a:xfrm>
        </p:spPr>
        <p:txBody>
          <a:bodyPr>
            <a:normAutofit/>
          </a:bodyPr>
          <a:lstStyle/>
          <a:p>
            <a:r>
              <a:rPr lang="en-US" b="1" dirty="0"/>
              <a:t>Experiencing the environment of professional Software Industry</a:t>
            </a:r>
          </a:p>
          <a:p>
            <a:r>
              <a:rPr lang="en-US" b="1" dirty="0"/>
              <a:t>How real world tasks are actually executed</a:t>
            </a:r>
          </a:p>
          <a:p>
            <a:r>
              <a:rPr lang="en-US" b="1" dirty="0"/>
              <a:t>What actually professionalism means</a:t>
            </a:r>
          </a:p>
          <a:p>
            <a:r>
              <a:rPr lang="en-US" b="1" dirty="0"/>
              <a:t>Real life projects</a:t>
            </a:r>
          </a:p>
          <a:p>
            <a:r>
              <a:rPr lang="en-US" b="1" dirty="0"/>
              <a:t>Challenges</a:t>
            </a:r>
          </a:p>
          <a:p>
            <a:r>
              <a:rPr lang="en-US" b="1" dirty="0"/>
              <a:t>Appreciate success, do not discourage for failure</a:t>
            </a:r>
          </a:p>
          <a:p>
            <a:r>
              <a:rPr lang="en-US" b="1" dirty="0"/>
              <a:t>Planning</a:t>
            </a:r>
          </a:p>
          <a:p>
            <a:r>
              <a:rPr lang="en-US" b="1" dirty="0"/>
              <a:t>Patience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Neputer</a:t>
            </a:r>
            <a:r>
              <a:rPr lang="en-US" dirty="0"/>
              <a:t> </a:t>
            </a:r>
            <a:r>
              <a:rPr lang="en-US" dirty="0" smtClean="0"/>
              <a:t>Tech Pvt. Ltd. </a:t>
            </a:r>
            <a:r>
              <a:rPr lang="en-US" dirty="0"/>
              <a:t>is a custom software company in Nepal</a:t>
            </a:r>
            <a:r>
              <a:rPr lang="en-US" dirty="0" smtClean="0"/>
              <a:t>.</a:t>
            </a:r>
          </a:p>
          <a:p>
            <a:r>
              <a:rPr lang="en-US" dirty="0"/>
              <a:t>It started as a startup software company in 2018 and growing every year by serving various small and medium sized business institutions and government agencies in and out of Nepal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Located on </a:t>
            </a:r>
            <a:r>
              <a:rPr lang="en-US" dirty="0" err="1" smtClean="0"/>
              <a:t>Narefat</a:t>
            </a:r>
            <a:r>
              <a:rPr lang="en-US" dirty="0" smtClean="0"/>
              <a:t>, Kathmandu</a:t>
            </a:r>
          </a:p>
          <a:p>
            <a:r>
              <a:rPr lang="en-US" dirty="0" smtClean="0"/>
              <a:t>Services are:</a:t>
            </a:r>
          </a:p>
          <a:p>
            <a:pPr marL="684213" indent="-400050">
              <a:buFont typeface="+mj-lt"/>
              <a:buAutoNum type="arabicPeriod"/>
            </a:pPr>
            <a:r>
              <a:rPr lang="en-US" dirty="0" smtClean="0"/>
              <a:t>Website Development (Design)</a:t>
            </a:r>
          </a:p>
          <a:p>
            <a:pPr marL="684213" indent="-400050">
              <a:buFont typeface="+mj-lt"/>
              <a:buAutoNum type="arabicPeriod"/>
            </a:pPr>
            <a:r>
              <a:rPr lang="en-US" dirty="0" smtClean="0"/>
              <a:t>Mobile Application Development</a:t>
            </a:r>
          </a:p>
          <a:p>
            <a:pPr marL="684213" indent="-400050">
              <a:buFont typeface="+mj-lt"/>
              <a:buAutoNum type="arabicPeriod"/>
            </a:pPr>
            <a:r>
              <a:rPr lang="en-US" dirty="0" smtClean="0"/>
              <a:t> Web Application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03612" y="2819400"/>
            <a:ext cx="5181600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The End</a:t>
            </a:r>
            <a:endParaRPr lang="en-US" sz="6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Contact Details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63658"/>
              </p:ext>
            </p:extLst>
          </p:nvPr>
        </p:nvGraphicFramePr>
        <p:xfrm>
          <a:off x="3046412" y="1828800"/>
          <a:ext cx="5791200" cy="4152064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866920"/>
                <a:gridCol w="2924280"/>
              </a:tblGrid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 of the Organization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Neputer</a:t>
                      </a:r>
                      <a:r>
                        <a:rPr lang="en-US" sz="1600" dirty="0">
                          <a:effectLst/>
                        </a:rPr>
                        <a:t> Tech Pvt. Ltd.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Organization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Narefat, Kathmandu, Nepal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Established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Phone 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+977-16201277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2"/>
                        </a:rPr>
                        <a:t>contact@neputer.com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1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Website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3"/>
                        </a:rPr>
                        <a:t>https://www.neputer.com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Neputer</a:t>
            </a:r>
            <a:r>
              <a:rPr lang="en-US" dirty="0" smtClean="0"/>
              <a:t> Tech provide 3 months long internship program according to domain they worked on.</a:t>
            </a:r>
          </a:p>
          <a:p>
            <a:r>
              <a:rPr lang="en-US" dirty="0"/>
              <a:t>I was hired as an intern in backend learning and development department (.NET internship program) in the language or framework ASP.NET Core (C#). </a:t>
            </a:r>
            <a:endParaRPr lang="en-US" dirty="0" smtClean="0"/>
          </a:p>
          <a:p>
            <a:r>
              <a:rPr lang="en-US" dirty="0"/>
              <a:t>This internship is essential for </a:t>
            </a:r>
            <a:r>
              <a:rPr lang="en-US" dirty="0" err="1"/>
              <a:t>Neputer</a:t>
            </a:r>
            <a:r>
              <a:rPr lang="en-US" dirty="0"/>
              <a:t> Tech as it prepares interns to become professional software developers, and some may even receive job offers from the company upon completion.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 Department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3" y="2084505"/>
            <a:ext cx="5668962" cy="3679589"/>
          </a:xfrm>
        </p:spPr>
      </p:pic>
    </p:spTree>
    <p:extLst>
      <p:ext uri="{BB962C8B-B14F-4D97-AF65-F5344CB8AC3E}">
        <p14:creationId xmlns:p14="http://schemas.microsoft.com/office/powerpoint/2010/main" val="4639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Internship Duration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721380"/>
              </p:ext>
            </p:extLst>
          </p:nvPr>
        </p:nvGraphicFramePr>
        <p:xfrm>
          <a:off x="2132014" y="2029122"/>
          <a:ext cx="7924798" cy="345507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727071"/>
                <a:gridCol w="4197727"/>
              </a:tblGrid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Internship Title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ASP.Net Developer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Start Date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</a:t>
                      </a:r>
                      <a:r>
                        <a:rPr lang="en-US" sz="2500" baseline="30000">
                          <a:effectLst/>
                        </a:rPr>
                        <a:t>th</a:t>
                      </a:r>
                      <a:r>
                        <a:rPr lang="en-US" sz="2500">
                          <a:effectLst/>
                        </a:rPr>
                        <a:t> June 2023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End Date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</a:t>
                      </a:r>
                      <a:r>
                        <a:rPr lang="en-US" sz="2500" baseline="30000">
                          <a:effectLst/>
                        </a:rPr>
                        <a:t>th</a:t>
                      </a:r>
                      <a:r>
                        <a:rPr lang="en-US" sz="2500">
                          <a:effectLst/>
                        </a:rPr>
                        <a:t> September 2023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Location for Internship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Narephat, Kathmandu, Nepal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Supervisor for Internship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Lokendra Chand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  <a:tr h="575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Working Time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10:00 – 18:00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184" marR="1421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/>
              <a:t>During the internship period, </a:t>
            </a:r>
            <a:r>
              <a:rPr lang="en-US" dirty="0" smtClean="0"/>
              <a:t>I was </a:t>
            </a:r>
            <a:r>
              <a:rPr lang="en-US" dirty="0"/>
              <a:t>assigned to an active project named “</a:t>
            </a:r>
            <a:r>
              <a:rPr lang="en-US" b="1" dirty="0" err="1"/>
              <a:t>DeviceHaven</a:t>
            </a:r>
            <a:r>
              <a:rPr lang="en-US" dirty="0" smtClean="0"/>
              <a:t>”.</a:t>
            </a:r>
          </a:p>
          <a:p>
            <a:r>
              <a:rPr lang="en-US" dirty="0"/>
              <a:t>This project is an Electric Store Ecommerce Web Application using ASP.NET Core MVC with an n-tier architecture and repository pattern with </a:t>
            </a:r>
            <a:r>
              <a:rPr lang="en-US" dirty="0" err="1"/>
              <a:t>unitofwork</a:t>
            </a:r>
            <a:r>
              <a:rPr lang="en-US" dirty="0"/>
              <a:t> implementation using generic classes</a:t>
            </a:r>
            <a:r>
              <a:rPr lang="en-US" dirty="0" smtClean="0"/>
              <a:t>.</a:t>
            </a:r>
          </a:p>
          <a:p>
            <a:r>
              <a:rPr lang="en-US" dirty="0"/>
              <a:t>With this people can buy electrical products such as Mobiles, laptops, Headphones etc. online</a:t>
            </a:r>
            <a:r>
              <a:rPr lang="en-US" dirty="0" smtClean="0"/>
              <a:t>.</a:t>
            </a:r>
          </a:p>
          <a:p>
            <a:r>
              <a:rPr lang="en-US" dirty="0"/>
              <a:t>In essence, this project was developed using </a:t>
            </a:r>
            <a:r>
              <a:rPr lang="en-US" dirty="0" err="1"/>
              <a:t>ASP.Net</a:t>
            </a:r>
            <a:r>
              <a:rPr lang="en-US" dirty="0"/>
              <a:t> Core MVC framework which use MSSQL Server as database management system, Entity as Models(M), Controllers Classes(C) and </a:t>
            </a:r>
            <a:r>
              <a:rPr lang="en-US" dirty="0" err="1"/>
              <a:t>Cshtml</a:t>
            </a:r>
            <a:r>
              <a:rPr lang="en-US" dirty="0"/>
              <a:t> File as Views(V).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Architectural Pattern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Model-View-Controller (MVC)</a:t>
            </a:r>
          </a:p>
          <a:p>
            <a:pPr marL="684213" indent="-222250"/>
            <a:r>
              <a:rPr lang="en-US" dirty="0"/>
              <a:t>This pattern separates an application into three main components: Model, View, and Controller</a:t>
            </a:r>
            <a:r>
              <a:rPr lang="en-US" dirty="0" smtClean="0"/>
              <a:t>.</a:t>
            </a:r>
          </a:p>
          <a:p>
            <a:pPr marL="684213" indent="-222250"/>
            <a:r>
              <a:rPr lang="en-US" dirty="0"/>
              <a:t>This separation helps to achieve a clean and organized structure, making the application more maintainable and </a:t>
            </a:r>
            <a:r>
              <a:rPr lang="en-US" dirty="0" smtClean="0"/>
              <a:t>testable.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N-tier / Layer Architecture (DLL-BAL-UI)</a:t>
            </a:r>
          </a:p>
          <a:p>
            <a:pPr marL="684213" indent="-222250"/>
            <a:r>
              <a:rPr lang="en-US" b="1" dirty="0" smtClean="0"/>
              <a:t>Presentation </a:t>
            </a:r>
            <a:r>
              <a:rPr lang="en-US" b="1" dirty="0"/>
              <a:t>Layer (UI):</a:t>
            </a:r>
            <a:r>
              <a:rPr lang="en-US" dirty="0"/>
              <a:t> This layer focuses on the user interface, ensuring a user-friendly shopping experience.</a:t>
            </a:r>
          </a:p>
          <a:p>
            <a:pPr marL="684213" indent="-222250"/>
            <a:r>
              <a:rPr lang="en-US" b="1" dirty="0"/>
              <a:t>Business Logic Layer (BLL):</a:t>
            </a:r>
            <a:r>
              <a:rPr lang="en-US" dirty="0"/>
              <a:t> It separates business rules, enhancing adaptability and maintenance.</a:t>
            </a:r>
          </a:p>
          <a:p>
            <a:pPr marL="684213" indent="-222250"/>
            <a:r>
              <a:rPr lang="en-US" b="1" dirty="0"/>
              <a:t>Data Access Layer (DAL):</a:t>
            </a:r>
            <a:r>
              <a:rPr lang="en-US" dirty="0"/>
              <a:t> This layer interacts with the database using a repository pattern, improving modularity and testability.</a:t>
            </a:r>
          </a:p>
          <a:p>
            <a:pPr marL="684213" indent="-2222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Architectural Pattern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>
            <a:normAutofit/>
          </a:bodyPr>
          <a:lstStyle/>
          <a:p>
            <a:pPr marL="461963" indent="-461963">
              <a:buFont typeface="+mj-lt"/>
              <a:buAutoNum type="arabicPeriod" startAt="3"/>
            </a:pPr>
            <a:r>
              <a:rPr lang="en-US" dirty="0" smtClean="0"/>
              <a:t>Repository with </a:t>
            </a:r>
            <a:r>
              <a:rPr lang="en-US" dirty="0" err="1" smtClean="0"/>
              <a:t>UnitOfWork</a:t>
            </a:r>
            <a:r>
              <a:rPr lang="en-US" dirty="0" smtClean="0"/>
              <a:t> pattern</a:t>
            </a:r>
          </a:p>
          <a:p>
            <a:pPr marL="684213" indent="-222250"/>
            <a:r>
              <a:rPr lang="en-US" dirty="0" smtClean="0"/>
              <a:t>Use to </a:t>
            </a:r>
            <a:r>
              <a:rPr lang="en-US" dirty="0"/>
              <a:t>decouple the Data Access Layer from the </a:t>
            </a:r>
            <a:r>
              <a:rPr lang="en-US" dirty="0" smtClean="0"/>
              <a:t>whole application </a:t>
            </a:r>
            <a:r>
              <a:rPr lang="en-US" dirty="0"/>
              <a:t>by implemented repository pattern with </a:t>
            </a:r>
            <a:r>
              <a:rPr lang="en-US" dirty="0" err="1"/>
              <a:t>UnitOfWork</a:t>
            </a:r>
            <a:r>
              <a:rPr lang="en-US" dirty="0" smtClean="0"/>
              <a:t>.</a:t>
            </a:r>
          </a:p>
          <a:p>
            <a:pPr marL="684213" indent="-222250"/>
            <a:r>
              <a:rPr lang="en-US" dirty="0"/>
              <a:t>The Unit of Work Pattern in C# is used to group one or more operations (usually database CRUD operations) into a single transaction and execute them by applying the principle of do everything or do 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141</TotalTime>
  <Words>825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Cooper Black</vt:lpstr>
      <vt:lpstr>Corbel</vt:lpstr>
      <vt:lpstr>Times New Roman</vt:lpstr>
      <vt:lpstr>Chalkboard 16x9</vt:lpstr>
      <vt:lpstr>Introduction</vt:lpstr>
      <vt:lpstr>Organization Introduction</vt:lpstr>
      <vt:lpstr>Organization Contact Details</vt:lpstr>
      <vt:lpstr>Intern Department</vt:lpstr>
      <vt:lpstr>Intern Department</vt:lpstr>
      <vt:lpstr>Internship Duration</vt:lpstr>
      <vt:lpstr>Project Introduction</vt:lpstr>
      <vt:lpstr>Project Architectural Pattern</vt:lpstr>
      <vt:lpstr>Project Architectural Pattern</vt:lpstr>
      <vt:lpstr>MVC Pattern</vt:lpstr>
      <vt:lpstr>Repository with UnitOfWork Pattern</vt:lpstr>
      <vt:lpstr>PowerPoint Presentation</vt:lpstr>
      <vt:lpstr>Internship Activities</vt:lpstr>
      <vt:lpstr>Task/Activities Performed</vt:lpstr>
      <vt:lpstr>Task/Activities Performed</vt:lpstr>
      <vt:lpstr>Challenges</vt:lpstr>
      <vt:lpstr>Conclusion and Learning Outcome</vt:lpstr>
      <vt:lpstr>Conclusion</vt:lpstr>
      <vt:lpstr>Learning Outcomes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ishwor dhungana</dc:creator>
  <cp:lastModifiedBy>ishwor dhungana</cp:lastModifiedBy>
  <cp:revision>42</cp:revision>
  <dcterms:created xsi:type="dcterms:W3CDTF">2023-10-16T03:28:33Z</dcterms:created>
  <dcterms:modified xsi:type="dcterms:W3CDTF">2023-10-16T05:50:26Z</dcterms:modified>
</cp:coreProperties>
</file>