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DF57-5DD7-4BB7-9629-BD35CC54237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87A44-DE4D-406A-8A5C-9E79D229D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DFDFE-2740-4956-ACC1-8C537D6F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830CDC-B639-4080-B2DD-3B9A4524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11E88-7A83-442A-8022-4A5C31F1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F70B-0625-4E25-8670-1278D9C25D3B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C8CC3-AACF-4EB5-A8EA-014F89E6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8FF05-6D07-45C3-9054-2D7CA655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EFABB-A185-4A01-9B04-3B9875B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B6F606-AF2A-4B98-8FBB-93D7DF25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1728E-B830-4AFD-9CD4-632DB9C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17B1-AF5E-40EA-9F36-E16BDBDD67D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5E554-1261-473F-971E-F962660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6FF4F-8095-4E51-859C-0235A2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B6893E-5F65-43F8-9943-8FA1E732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29334A-5898-468F-A4EF-AB4FCFBB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CB5A4-83AC-4FB3-B42D-A0C44590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9CD7-CF17-41D5-A9FB-8DF9DF7F582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BF529-A335-4248-B497-263E434D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B5579-85CC-4413-9060-5316013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B9CDD-2F96-4E29-9ABB-0D625D39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419F4-A6F3-43BD-B8CF-B208FA40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37290-2ADC-4F48-83EF-7260549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0DFE-975E-4F19-9024-07A71333CC2B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AA9FEC-C399-4F08-8BFF-FAC5A2BA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41B54-3C05-4E66-A095-E63D2FB4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0556C-95DD-42EE-BE8B-A577958D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0D67A6-E3AB-4900-A177-8A70F4DE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0C92A4-F45C-4C53-A7C5-0601056F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16-B787-4275-90E3-098A20D9B9FA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ABB51-9E51-452E-934E-B279AD11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0954CD-AF0B-4D40-A3C3-54E27ABE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3691-66D0-46A8-AEB4-997D454C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39A71-7CF3-4913-A95E-CD31C78C9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90B40-6FED-48B3-B970-6AD079BB2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142FC-DCAD-4554-A2CA-AC071067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3781-3818-46F0-8C0C-8F2E1AEAB14C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9922B-4413-4EBD-817B-E035298D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821C8-B272-49F7-8098-6AF769FD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FF50D-A2A9-47C7-A809-7E76F8A3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470FEA-94A2-4318-BB1D-786223EB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89DD3-6068-41F4-9734-A58C630F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1DEAE6-747D-4BE1-ADC9-E613B494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EF021E-5687-45EF-AFF6-0ECF7DE56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BF03BB-7674-40E8-8D3D-F8598804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532C-7546-4411-9EDF-B6C4D3711BE5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9B64B9-A997-4686-B106-77A61716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B90F7F-58FF-4B0E-88A2-1A97C56C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F48B-A3D4-4C62-A552-19D3DA02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AFFDDF-278D-4B95-9904-40E0AA9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3396-69AE-48AF-A04A-3051B2AED82F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AA6128-9E10-40BA-9917-FD64C72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DA6057-8259-45B6-A1C7-3078657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8746C5-08D6-4DE7-AFF9-31DCC94C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D6C-C603-4F7E-A018-BC92C9C1B2CC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FE70B3-33F1-409C-BA91-561CDFF0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11780-9ECF-4723-8E65-58E862F2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6F8DF-D652-4AF8-8C05-F3CD394C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C8256-DD40-46F7-B21F-9437A93F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629718-7463-4C8E-A6AC-DC7A81FC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0A76E-0DD5-414B-A1F8-6A3D9855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FB9-71C3-4C08-A130-7B8FB8928309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FD4F6-517F-4C7C-B374-A3B1888C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DE9785-AC78-4095-93DA-4E2D31D9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FA403-59D1-4CEA-AB6D-1950DAC4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11C0A4-F415-4830-A89F-D403C589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CD3D4-54D5-4783-BD2E-5A290E864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9FAA6-D43E-465C-9D16-2F5966E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6B7-4AAE-40D3-A335-3F590FD4822E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62873-C7F4-40AD-9E35-C784CA70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6C5A2-2930-49DF-8F0A-FAA6BCE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7DA001-C2FB-4F11-A624-BEF49A82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4C3052-D36B-4155-85D5-2A31B11D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88CEB-D246-433A-AC89-EB8D18A1D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F01C-9474-493B-B034-000C13708BD3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AA398-4A49-4E59-AA73-2A5B13B3C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8B21D-1C11-4909-9449-B1F44252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BFD8-7833-4F19-A50E-7C6B904317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4C798-A249-46C9-BA52-6351BD0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tabs menu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4487620-9BD8-46B0-87C8-BCB351757454}"/>
              </a:ext>
            </a:extLst>
          </p:cNvPr>
          <p:cNvGrpSpPr/>
          <p:nvPr/>
        </p:nvGrpSpPr>
        <p:grpSpPr>
          <a:xfrm>
            <a:off x="309431" y="2847876"/>
            <a:ext cx="5257800" cy="1704975"/>
            <a:chOff x="1365167" y="872403"/>
            <a:chExt cx="5257800" cy="17049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5C011AA-C7C4-479B-B42E-2C39131D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33B2811-076E-4062-8F9F-475F7B4C51D6}"/>
                </a:ext>
              </a:extLst>
            </p:cNvPr>
            <p:cNvSpPr txBox="1"/>
            <p:nvPr/>
          </p:nvSpPr>
          <p:spPr>
            <a:xfrm>
              <a:off x="3196542" y="1299915"/>
              <a:ext cx="1850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Mode</a:t>
              </a:r>
            </a:p>
          </p:txBody>
        </p:sp>
        <p:sp>
          <p:nvSpPr>
            <p:cNvPr id="7" name="Organigramme : Extraire 6">
              <a:extLst>
                <a:ext uri="{FF2B5EF4-FFF2-40B4-BE49-F238E27FC236}">
                  <a16:creationId xmlns:a16="http://schemas.microsoft.com/office/drawing/2014/main" id="{F932F0EB-122F-44DB-A58B-63A37E33A6F0}"/>
                </a:ext>
              </a:extLst>
            </p:cNvPr>
            <p:cNvSpPr/>
            <p:nvPr/>
          </p:nvSpPr>
          <p:spPr>
            <a:xfrm rot="5400000">
              <a:off x="5029200" y="158557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rganigramme : Extraire 7">
              <a:extLst>
                <a:ext uri="{FF2B5EF4-FFF2-40B4-BE49-F238E27FC236}">
                  <a16:creationId xmlns:a16="http://schemas.microsoft.com/office/drawing/2014/main" id="{BC95DDD5-5792-4AD2-9E21-D4D11223E512}"/>
                </a:ext>
              </a:extLst>
            </p:cNvPr>
            <p:cNvSpPr/>
            <p:nvPr/>
          </p:nvSpPr>
          <p:spPr>
            <a:xfrm rot="16200000">
              <a:off x="2563090" y="1572426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71F9308-37D1-49DB-AD41-A2E8A45AEE23}"/>
              </a:ext>
            </a:extLst>
          </p:cNvPr>
          <p:cNvGrpSpPr/>
          <p:nvPr/>
        </p:nvGrpSpPr>
        <p:grpSpPr>
          <a:xfrm>
            <a:off x="6334936" y="2847878"/>
            <a:ext cx="5257800" cy="1704975"/>
            <a:chOff x="1365167" y="872403"/>
            <a:chExt cx="5257800" cy="1704975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CE43286-9E24-4BF7-8D16-0A68E8DA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DCBB173-ACE1-4CEB-A919-7119CBB9AA71}"/>
                </a:ext>
              </a:extLst>
            </p:cNvPr>
            <p:cNvSpPr txBox="1"/>
            <p:nvPr/>
          </p:nvSpPr>
          <p:spPr>
            <a:xfrm>
              <a:off x="2954332" y="1279516"/>
              <a:ext cx="2215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22" name="Organigramme : Extraire 21">
              <a:extLst>
                <a:ext uri="{FF2B5EF4-FFF2-40B4-BE49-F238E27FC236}">
                  <a16:creationId xmlns:a16="http://schemas.microsoft.com/office/drawing/2014/main" id="{CC208C76-3C36-412F-8A4C-91C1FD8CC213}"/>
                </a:ext>
              </a:extLst>
            </p:cNvPr>
            <p:cNvSpPr/>
            <p:nvPr/>
          </p:nvSpPr>
          <p:spPr>
            <a:xfrm rot="5400000">
              <a:off x="5040341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rganigramme : Extraire 22">
              <a:extLst>
                <a:ext uri="{FF2B5EF4-FFF2-40B4-BE49-F238E27FC236}">
                  <a16:creationId xmlns:a16="http://schemas.microsoft.com/office/drawing/2014/main" id="{E5EAD0B9-5E0F-434B-A51F-3BBFE09F2941}"/>
                </a:ext>
              </a:extLst>
            </p:cNvPr>
            <p:cNvSpPr/>
            <p:nvPr/>
          </p:nvSpPr>
          <p:spPr>
            <a:xfrm rot="16200000">
              <a:off x="2473730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20714E-9EA7-4359-8C6D-305BBA95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4C798-A249-46C9-BA52-6351BD0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Modes tabs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4487620-9BD8-46B0-87C8-BCB351757454}"/>
              </a:ext>
            </a:extLst>
          </p:cNvPr>
          <p:cNvGrpSpPr/>
          <p:nvPr/>
        </p:nvGrpSpPr>
        <p:grpSpPr>
          <a:xfrm>
            <a:off x="286474" y="1518648"/>
            <a:ext cx="5257800" cy="1704975"/>
            <a:chOff x="1365167" y="872403"/>
            <a:chExt cx="5257800" cy="17049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5C011AA-C7C4-479B-B42E-2C39131D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33B2811-076E-4062-8F9F-475F7B4C51D6}"/>
                </a:ext>
              </a:extLst>
            </p:cNvPr>
            <p:cNvSpPr txBox="1"/>
            <p:nvPr/>
          </p:nvSpPr>
          <p:spPr>
            <a:xfrm>
              <a:off x="3196542" y="1299915"/>
              <a:ext cx="1850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Mode</a:t>
              </a:r>
            </a:p>
          </p:txBody>
        </p:sp>
        <p:sp>
          <p:nvSpPr>
            <p:cNvPr id="7" name="Organigramme : Extraire 6">
              <a:extLst>
                <a:ext uri="{FF2B5EF4-FFF2-40B4-BE49-F238E27FC236}">
                  <a16:creationId xmlns:a16="http://schemas.microsoft.com/office/drawing/2014/main" id="{F932F0EB-122F-44DB-A58B-63A37E33A6F0}"/>
                </a:ext>
              </a:extLst>
            </p:cNvPr>
            <p:cNvSpPr/>
            <p:nvPr/>
          </p:nvSpPr>
          <p:spPr>
            <a:xfrm rot="5400000">
              <a:off x="5029200" y="158557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rganigramme : Extraire 7">
              <a:extLst>
                <a:ext uri="{FF2B5EF4-FFF2-40B4-BE49-F238E27FC236}">
                  <a16:creationId xmlns:a16="http://schemas.microsoft.com/office/drawing/2014/main" id="{BC95DDD5-5792-4AD2-9E21-D4D11223E512}"/>
                </a:ext>
              </a:extLst>
            </p:cNvPr>
            <p:cNvSpPr/>
            <p:nvPr/>
          </p:nvSpPr>
          <p:spPr>
            <a:xfrm rot="16200000">
              <a:off x="2563090" y="1572426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AE84B1-8270-490A-99D3-4BF811759C7F}"/>
              </a:ext>
            </a:extLst>
          </p:cNvPr>
          <p:cNvGrpSpPr/>
          <p:nvPr/>
        </p:nvGrpSpPr>
        <p:grpSpPr>
          <a:xfrm>
            <a:off x="2466801" y="3426442"/>
            <a:ext cx="5257800" cy="1704975"/>
            <a:chOff x="1365167" y="872403"/>
            <a:chExt cx="5257800" cy="170497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021FFA8-FD14-4973-BE84-6D6849587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95CBA26-FE27-4A69-90B3-4FE559B1888F}"/>
                </a:ext>
              </a:extLst>
            </p:cNvPr>
            <p:cNvSpPr txBox="1"/>
            <p:nvPr/>
          </p:nvSpPr>
          <p:spPr>
            <a:xfrm>
              <a:off x="2382784" y="1278627"/>
              <a:ext cx="3222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Automatic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solder paste dispenser</a:t>
              </a:r>
            </a:p>
          </p:txBody>
        </p:sp>
        <p:sp>
          <p:nvSpPr>
            <p:cNvPr id="12" name="Organigramme : Extraire 11">
              <a:extLst>
                <a:ext uri="{FF2B5EF4-FFF2-40B4-BE49-F238E27FC236}">
                  <a16:creationId xmlns:a16="http://schemas.microsoft.com/office/drawing/2014/main" id="{A448045D-3A83-4F70-8304-615AF266A43B}"/>
                </a:ext>
              </a:extLst>
            </p:cNvPr>
            <p:cNvSpPr/>
            <p:nvPr/>
          </p:nvSpPr>
          <p:spPr>
            <a:xfrm rot="5400000">
              <a:off x="5361905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ganigramme : Extraire 12">
              <a:extLst>
                <a:ext uri="{FF2B5EF4-FFF2-40B4-BE49-F238E27FC236}">
                  <a16:creationId xmlns:a16="http://schemas.microsoft.com/office/drawing/2014/main" id="{C42A5424-CE22-445D-9F7E-174D3878A737}"/>
                </a:ext>
              </a:extLst>
            </p:cNvPr>
            <p:cNvSpPr/>
            <p:nvPr/>
          </p:nvSpPr>
          <p:spPr>
            <a:xfrm rot="16200000">
              <a:off x="2139340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05F63F4-6A3C-4F96-AE63-902DF6514CFB}"/>
              </a:ext>
            </a:extLst>
          </p:cNvPr>
          <p:cNvGrpSpPr/>
          <p:nvPr/>
        </p:nvGrpSpPr>
        <p:grpSpPr>
          <a:xfrm>
            <a:off x="2466801" y="5272705"/>
            <a:ext cx="5257800" cy="1704975"/>
            <a:chOff x="1365167" y="872403"/>
            <a:chExt cx="5257800" cy="170497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E28B99A-D7D9-4775-BC30-EBFDADC2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7DFBEE9-1715-4659-B021-519F3910D3F4}"/>
                </a:ext>
              </a:extLst>
            </p:cNvPr>
            <p:cNvSpPr txBox="1"/>
            <p:nvPr/>
          </p:nvSpPr>
          <p:spPr>
            <a:xfrm>
              <a:off x="2382784" y="1481445"/>
              <a:ext cx="3222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Vacuum pick-up</a:t>
              </a:r>
            </a:p>
          </p:txBody>
        </p:sp>
        <p:sp>
          <p:nvSpPr>
            <p:cNvPr id="17" name="Organigramme : Extraire 16">
              <a:extLst>
                <a:ext uri="{FF2B5EF4-FFF2-40B4-BE49-F238E27FC236}">
                  <a16:creationId xmlns:a16="http://schemas.microsoft.com/office/drawing/2014/main" id="{B5B5B668-8250-42EA-B4BE-3D005C42844E}"/>
                </a:ext>
              </a:extLst>
            </p:cNvPr>
            <p:cNvSpPr/>
            <p:nvPr/>
          </p:nvSpPr>
          <p:spPr>
            <a:xfrm rot="5400000">
              <a:off x="5163785" y="1582314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rganigramme : Extraire 17">
              <a:extLst>
                <a:ext uri="{FF2B5EF4-FFF2-40B4-BE49-F238E27FC236}">
                  <a16:creationId xmlns:a16="http://schemas.microsoft.com/office/drawing/2014/main" id="{EA61B386-58E7-4F00-96FE-1ECFBDFCFCB4}"/>
                </a:ext>
              </a:extLst>
            </p:cNvPr>
            <p:cNvSpPr/>
            <p:nvPr/>
          </p:nvSpPr>
          <p:spPr>
            <a:xfrm rot="16200000">
              <a:off x="2351479" y="1582314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A10DA7-0B50-4C7F-9880-4AEC07A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12193-B500-46C3-AB9B-E96D6F9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2" y="176498"/>
            <a:ext cx="12058475" cy="1325563"/>
          </a:xfrm>
        </p:spPr>
        <p:txBody>
          <a:bodyPr/>
          <a:lstStyle/>
          <a:p>
            <a:pPr algn="ctr"/>
            <a:r>
              <a:rPr lang="en-US" dirty="0"/>
              <a:t>Automatic solder paste dispenser tabs</a:t>
            </a:r>
            <a:br>
              <a:rPr lang="en-US" dirty="0"/>
            </a:br>
            <a:r>
              <a:rPr lang="en-US" dirty="0"/>
              <a:t>(Metric code)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EFA9B0-0AFE-451A-B16F-E578C8C15F00}"/>
              </a:ext>
            </a:extLst>
          </p:cNvPr>
          <p:cNvGrpSpPr/>
          <p:nvPr/>
        </p:nvGrpSpPr>
        <p:grpSpPr>
          <a:xfrm>
            <a:off x="461832" y="1505364"/>
            <a:ext cx="5257800" cy="1704975"/>
            <a:chOff x="1365167" y="872403"/>
            <a:chExt cx="5257800" cy="170497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6E5CA41-C098-40D6-846E-3168685D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8593D6F-C4B1-4F35-BAB6-3C0955A95764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0402</a:t>
              </a:r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5A8BCDAD-9F6F-4940-AE12-6875097EFADB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rganigramme : Extraire 9">
              <a:extLst>
                <a:ext uri="{FF2B5EF4-FFF2-40B4-BE49-F238E27FC236}">
                  <a16:creationId xmlns:a16="http://schemas.microsoft.com/office/drawing/2014/main" id="{9AC182C1-E99B-474E-AD51-36AFD6551F56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3DE0DDA-6417-4D27-B5EB-FCE5DC3D5EAA}"/>
              </a:ext>
            </a:extLst>
          </p:cNvPr>
          <p:cNvGrpSpPr/>
          <p:nvPr/>
        </p:nvGrpSpPr>
        <p:grpSpPr>
          <a:xfrm>
            <a:off x="5790239" y="1505364"/>
            <a:ext cx="5257800" cy="1704975"/>
            <a:chOff x="1365167" y="872403"/>
            <a:chExt cx="5257800" cy="170497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64A1A2B-BD50-461D-92A5-74A0B9D1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DE0D119-0B22-4ABB-B566-F12406356FB3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0603</a:t>
              </a:r>
            </a:p>
          </p:txBody>
        </p:sp>
        <p:sp>
          <p:nvSpPr>
            <p:cNvPr id="14" name="Organigramme : Extraire 13">
              <a:extLst>
                <a:ext uri="{FF2B5EF4-FFF2-40B4-BE49-F238E27FC236}">
                  <a16:creationId xmlns:a16="http://schemas.microsoft.com/office/drawing/2014/main" id="{90422501-5D3A-42F5-A3DA-11E9D54152FD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rganigramme : Extraire 14">
              <a:extLst>
                <a:ext uri="{FF2B5EF4-FFF2-40B4-BE49-F238E27FC236}">
                  <a16:creationId xmlns:a16="http://schemas.microsoft.com/office/drawing/2014/main" id="{5E46C26E-8F08-4A83-AE52-1CE41BD97F5D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B8B75AE-FAA2-4103-A4E5-7C5BF1162A33}"/>
              </a:ext>
            </a:extLst>
          </p:cNvPr>
          <p:cNvGrpSpPr/>
          <p:nvPr/>
        </p:nvGrpSpPr>
        <p:grpSpPr>
          <a:xfrm>
            <a:off x="461832" y="3259282"/>
            <a:ext cx="5257800" cy="1704975"/>
            <a:chOff x="1365167" y="872403"/>
            <a:chExt cx="5257800" cy="17049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38A3FDD-8E1D-49E7-8B63-C528A9D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BE87CC-6951-4F82-89AA-0BCCC0E7E74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1005</a:t>
              </a:r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9511E400-0B72-4750-BDC1-F1FCC5807E34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rganigramme : Extraire 19">
              <a:extLst>
                <a:ext uri="{FF2B5EF4-FFF2-40B4-BE49-F238E27FC236}">
                  <a16:creationId xmlns:a16="http://schemas.microsoft.com/office/drawing/2014/main" id="{44179271-0320-4369-A34F-CF00D5B0FA7A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C498D-38D0-4A5F-B24C-180718C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3</a:t>
            </a:fld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4C0133-64B0-4D7E-AEBB-81195AECF97B}"/>
              </a:ext>
            </a:extLst>
          </p:cNvPr>
          <p:cNvGrpSpPr/>
          <p:nvPr/>
        </p:nvGrpSpPr>
        <p:grpSpPr>
          <a:xfrm>
            <a:off x="5790239" y="3259282"/>
            <a:ext cx="5257800" cy="1704975"/>
            <a:chOff x="1365167" y="872403"/>
            <a:chExt cx="5257800" cy="170497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3FFF2C1-2044-45A3-A89E-A623189E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8C55BDF-4892-4B49-A3DE-A3C4B0CACFDD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1608</a:t>
              </a:r>
            </a:p>
          </p:txBody>
        </p:sp>
        <p:sp>
          <p:nvSpPr>
            <p:cNvPr id="24" name="Organigramme : Extraire 23">
              <a:extLst>
                <a:ext uri="{FF2B5EF4-FFF2-40B4-BE49-F238E27FC236}">
                  <a16:creationId xmlns:a16="http://schemas.microsoft.com/office/drawing/2014/main" id="{DBF1D29B-5A56-49E3-A756-83B549DFA9DF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rganigramme : Extraire 24">
              <a:extLst>
                <a:ext uri="{FF2B5EF4-FFF2-40B4-BE49-F238E27FC236}">
                  <a16:creationId xmlns:a16="http://schemas.microsoft.com/office/drawing/2014/main" id="{06F0C966-6304-42D1-915E-C7A16904A7E9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11A96CD-1969-445B-9DD2-F537FFF6726E}"/>
              </a:ext>
            </a:extLst>
          </p:cNvPr>
          <p:cNvGrpSpPr/>
          <p:nvPr/>
        </p:nvGrpSpPr>
        <p:grpSpPr>
          <a:xfrm>
            <a:off x="497136" y="5013200"/>
            <a:ext cx="5257800" cy="1704975"/>
            <a:chOff x="1365167" y="872403"/>
            <a:chExt cx="5257800" cy="170497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74E7CD22-83C3-46FE-A73A-9B357CFB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DAEC4FD-6A73-4855-99CC-61B32DEF2AC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2012</a:t>
              </a:r>
            </a:p>
          </p:txBody>
        </p:sp>
        <p:sp>
          <p:nvSpPr>
            <p:cNvPr id="29" name="Organigramme : Extraire 28">
              <a:extLst>
                <a:ext uri="{FF2B5EF4-FFF2-40B4-BE49-F238E27FC236}">
                  <a16:creationId xmlns:a16="http://schemas.microsoft.com/office/drawing/2014/main" id="{F7DC2DCD-D23A-4FF1-85D6-AFC0DE82BEC6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rganigramme : Extraire 29">
              <a:extLst>
                <a:ext uri="{FF2B5EF4-FFF2-40B4-BE49-F238E27FC236}">
                  <a16:creationId xmlns:a16="http://schemas.microsoft.com/office/drawing/2014/main" id="{44300600-C4C8-4931-90AF-A850C026647E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B713B62-8D5A-432C-BF05-637364C4F8B3}"/>
              </a:ext>
            </a:extLst>
          </p:cNvPr>
          <p:cNvGrpSpPr/>
          <p:nvPr/>
        </p:nvGrpSpPr>
        <p:grpSpPr>
          <a:xfrm>
            <a:off x="5790239" y="5013197"/>
            <a:ext cx="5257800" cy="1704975"/>
            <a:chOff x="1365167" y="872403"/>
            <a:chExt cx="5257800" cy="1704975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60BBA502-D228-4295-91DF-50F5077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72F0A4-A2E6-413C-8DA6-7A126092896E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2520</a:t>
              </a:r>
            </a:p>
          </p:txBody>
        </p:sp>
        <p:sp>
          <p:nvSpPr>
            <p:cNvPr id="34" name="Organigramme : Extraire 33">
              <a:extLst>
                <a:ext uri="{FF2B5EF4-FFF2-40B4-BE49-F238E27FC236}">
                  <a16:creationId xmlns:a16="http://schemas.microsoft.com/office/drawing/2014/main" id="{4B3B9003-C351-4003-BF95-7AEB7DDDBA72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rganigramme : Extraire 34">
              <a:extLst>
                <a:ext uri="{FF2B5EF4-FFF2-40B4-BE49-F238E27FC236}">
                  <a16:creationId xmlns:a16="http://schemas.microsoft.com/office/drawing/2014/main" id="{0B50F867-7266-4D85-B444-0CDEB2F3B4A5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4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12193-B500-46C3-AB9B-E96D6F9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2" y="228740"/>
            <a:ext cx="12058475" cy="1325563"/>
          </a:xfrm>
        </p:spPr>
        <p:txBody>
          <a:bodyPr/>
          <a:lstStyle/>
          <a:p>
            <a:pPr algn="ctr"/>
            <a:r>
              <a:rPr lang="en-US" dirty="0"/>
              <a:t>Automatic solder paste dispenser tabs</a:t>
            </a:r>
            <a:br>
              <a:rPr lang="en-US" dirty="0"/>
            </a:br>
            <a:r>
              <a:rPr lang="en-US" dirty="0"/>
              <a:t>(Metric code)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EFA9B0-0AFE-451A-B16F-E578C8C15F00}"/>
              </a:ext>
            </a:extLst>
          </p:cNvPr>
          <p:cNvGrpSpPr/>
          <p:nvPr/>
        </p:nvGrpSpPr>
        <p:grpSpPr>
          <a:xfrm>
            <a:off x="461832" y="1505364"/>
            <a:ext cx="5257800" cy="1704975"/>
            <a:chOff x="1365167" y="872403"/>
            <a:chExt cx="5257800" cy="170497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6E5CA41-C098-40D6-846E-3168685D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8593D6F-C4B1-4F35-BAB6-3C0955A95764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3216</a:t>
              </a:r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5A8BCDAD-9F6F-4940-AE12-6875097EFADB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rganigramme : Extraire 9">
              <a:extLst>
                <a:ext uri="{FF2B5EF4-FFF2-40B4-BE49-F238E27FC236}">
                  <a16:creationId xmlns:a16="http://schemas.microsoft.com/office/drawing/2014/main" id="{9AC182C1-E99B-474E-AD51-36AFD6551F56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3DE0DDA-6417-4D27-B5EB-FCE5DC3D5EAA}"/>
              </a:ext>
            </a:extLst>
          </p:cNvPr>
          <p:cNvGrpSpPr/>
          <p:nvPr/>
        </p:nvGrpSpPr>
        <p:grpSpPr>
          <a:xfrm>
            <a:off x="5790239" y="1505364"/>
            <a:ext cx="5257800" cy="1704975"/>
            <a:chOff x="1365167" y="872403"/>
            <a:chExt cx="5257800" cy="170497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64A1A2B-BD50-461D-92A5-74A0B9D1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DE0D119-0B22-4ABB-B566-F12406356FB3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3225</a:t>
              </a:r>
            </a:p>
          </p:txBody>
        </p:sp>
        <p:sp>
          <p:nvSpPr>
            <p:cNvPr id="14" name="Organigramme : Extraire 13">
              <a:extLst>
                <a:ext uri="{FF2B5EF4-FFF2-40B4-BE49-F238E27FC236}">
                  <a16:creationId xmlns:a16="http://schemas.microsoft.com/office/drawing/2014/main" id="{90422501-5D3A-42F5-A3DA-11E9D54152FD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rganigramme : Extraire 14">
              <a:extLst>
                <a:ext uri="{FF2B5EF4-FFF2-40B4-BE49-F238E27FC236}">
                  <a16:creationId xmlns:a16="http://schemas.microsoft.com/office/drawing/2014/main" id="{5E46C26E-8F08-4A83-AE52-1CE41BD97F5D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B8B75AE-FAA2-4103-A4E5-7C5BF1162A33}"/>
              </a:ext>
            </a:extLst>
          </p:cNvPr>
          <p:cNvGrpSpPr/>
          <p:nvPr/>
        </p:nvGrpSpPr>
        <p:grpSpPr>
          <a:xfrm>
            <a:off x="461832" y="3259282"/>
            <a:ext cx="5257800" cy="1704975"/>
            <a:chOff x="1365167" y="872403"/>
            <a:chExt cx="5257800" cy="17049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38A3FDD-8E1D-49E7-8B63-C528A9D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BE87CC-6951-4F82-89AA-0BCCC0E7E74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4516</a:t>
              </a:r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9511E400-0B72-4750-BDC1-F1FCC5807E34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rganigramme : Extraire 19">
              <a:extLst>
                <a:ext uri="{FF2B5EF4-FFF2-40B4-BE49-F238E27FC236}">
                  <a16:creationId xmlns:a16="http://schemas.microsoft.com/office/drawing/2014/main" id="{44179271-0320-4369-A34F-CF00D5B0FA7A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C498D-38D0-4A5F-B24C-180718C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4</a:t>
            </a:fld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4C0133-64B0-4D7E-AEBB-81195AECF97B}"/>
              </a:ext>
            </a:extLst>
          </p:cNvPr>
          <p:cNvGrpSpPr/>
          <p:nvPr/>
        </p:nvGrpSpPr>
        <p:grpSpPr>
          <a:xfrm>
            <a:off x="5790239" y="3259282"/>
            <a:ext cx="5257800" cy="1704975"/>
            <a:chOff x="1365167" y="872403"/>
            <a:chExt cx="5257800" cy="170497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3FFF2C1-2044-45A3-A89E-A623189E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8C55BDF-4892-4B49-A3DE-A3C4B0CACFDD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4532</a:t>
              </a:r>
            </a:p>
          </p:txBody>
        </p:sp>
        <p:sp>
          <p:nvSpPr>
            <p:cNvPr id="24" name="Organigramme : Extraire 23">
              <a:extLst>
                <a:ext uri="{FF2B5EF4-FFF2-40B4-BE49-F238E27FC236}">
                  <a16:creationId xmlns:a16="http://schemas.microsoft.com/office/drawing/2014/main" id="{DBF1D29B-5A56-49E3-A756-83B549DFA9DF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rganigramme : Extraire 24">
              <a:extLst>
                <a:ext uri="{FF2B5EF4-FFF2-40B4-BE49-F238E27FC236}">
                  <a16:creationId xmlns:a16="http://schemas.microsoft.com/office/drawing/2014/main" id="{06F0C966-6304-42D1-915E-C7A16904A7E9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11A96CD-1969-445B-9DD2-F537FFF6726E}"/>
              </a:ext>
            </a:extLst>
          </p:cNvPr>
          <p:cNvGrpSpPr/>
          <p:nvPr/>
        </p:nvGrpSpPr>
        <p:grpSpPr>
          <a:xfrm>
            <a:off x="497136" y="5013200"/>
            <a:ext cx="5257800" cy="1704975"/>
            <a:chOff x="1365167" y="872403"/>
            <a:chExt cx="5257800" cy="170497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74E7CD22-83C3-46FE-A73A-9B357CFB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DAEC4FD-6A73-4855-99CC-61B32DEF2AC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5025</a:t>
              </a:r>
            </a:p>
          </p:txBody>
        </p:sp>
        <p:sp>
          <p:nvSpPr>
            <p:cNvPr id="29" name="Organigramme : Extraire 28">
              <a:extLst>
                <a:ext uri="{FF2B5EF4-FFF2-40B4-BE49-F238E27FC236}">
                  <a16:creationId xmlns:a16="http://schemas.microsoft.com/office/drawing/2014/main" id="{F7DC2DCD-D23A-4FF1-85D6-AFC0DE82BEC6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rganigramme : Extraire 29">
              <a:extLst>
                <a:ext uri="{FF2B5EF4-FFF2-40B4-BE49-F238E27FC236}">
                  <a16:creationId xmlns:a16="http://schemas.microsoft.com/office/drawing/2014/main" id="{44300600-C4C8-4931-90AF-A850C026647E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B713B62-8D5A-432C-BF05-637364C4F8B3}"/>
              </a:ext>
            </a:extLst>
          </p:cNvPr>
          <p:cNvGrpSpPr/>
          <p:nvPr/>
        </p:nvGrpSpPr>
        <p:grpSpPr>
          <a:xfrm>
            <a:off x="5790239" y="5013197"/>
            <a:ext cx="5257800" cy="1704975"/>
            <a:chOff x="1365167" y="872403"/>
            <a:chExt cx="5257800" cy="1704975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60BBA502-D228-4295-91DF-50F5077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72F0A4-A2E6-413C-8DA6-7A126092896E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6332</a:t>
              </a:r>
            </a:p>
          </p:txBody>
        </p:sp>
        <p:sp>
          <p:nvSpPr>
            <p:cNvPr id="34" name="Organigramme : Extraire 33">
              <a:extLst>
                <a:ext uri="{FF2B5EF4-FFF2-40B4-BE49-F238E27FC236}">
                  <a16:creationId xmlns:a16="http://schemas.microsoft.com/office/drawing/2014/main" id="{4B3B9003-C351-4003-BF95-7AEB7DDDBA72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rganigramme : Extraire 34">
              <a:extLst>
                <a:ext uri="{FF2B5EF4-FFF2-40B4-BE49-F238E27FC236}">
                  <a16:creationId xmlns:a16="http://schemas.microsoft.com/office/drawing/2014/main" id="{0B50F867-7266-4D85-B444-0CDEB2F3B4A5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2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12193-B500-46C3-AB9B-E96D6F9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74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Automatic solder paste dispenser tabs</a:t>
            </a:r>
            <a:br>
              <a:rPr lang="en-US" dirty="0"/>
            </a:br>
            <a:r>
              <a:rPr lang="en-US" dirty="0"/>
              <a:t>(Imperial code)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EFA9B0-0AFE-451A-B16F-E578C8C15F00}"/>
              </a:ext>
            </a:extLst>
          </p:cNvPr>
          <p:cNvGrpSpPr/>
          <p:nvPr/>
        </p:nvGrpSpPr>
        <p:grpSpPr>
          <a:xfrm>
            <a:off x="461832" y="1505364"/>
            <a:ext cx="5257800" cy="1704975"/>
            <a:chOff x="1365167" y="872403"/>
            <a:chExt cx="5257800" cy="170497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6E5CA41-C098-40D6-846E-3168685D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8593D6F-C4B1-4F35-BAB6-3C0955A95764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01005</a:t>
              </a:r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5A8BCDAD-9F6F-4940-AE12-6875097EFADB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rganigramme : Extraire 9">
              <a:extLst>
                <a:ext uri="{FF2B5EF4-FFF2-40B4-BE49-F238E27FC236}">
                  <a16:creationId xmlns:a16="http://schemas.microsoft.com/office/drawing/2014/main" id="{9AC182C1-E99B-474E-AD51-36AFD6551F56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3DE0DDA-6417-4D27-B5EB-FCE5DC3D5EAA}"/>
              </a:ext>
            </a:extLst>
          </p:cNvPr>
          <p:cNvGrpSpPr/>
          <p:nvPr/>
        </p:nvGrpSpPr>
        <p:grpSpPr>
          <a:xfrm>
            <a:off x="5790239" y="1505364"/>
            <a:ext cx="5257800" cy="1704975"/>
            <a:chOff x="1365167" y="872403"/>
            <a:chExt cx="5257800" cy="170497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64A1A2B-BD50-461D-92A5-74A0B9D1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DE0D119-0B22-4ABB-B566-F12406356FB3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0201</a:t>
              </a:r>
            </a:p>
          </p:txBody>
        </p:sp>
        <p:sp>
          <p:nvSpPr>
            <p:cNvPr id="14" name="Organigramme : Extraire 13">
              <a:extLst>
                <a:ext uri="{FF2B5EF4-FFF2-40B4-BE49-F238E27FC236}">
                  <a16:creationId xmlns:a16="http://schemas.microsoft.com/office/drawing/2014/main" id="{90422501-5D3A-42F5-A3DA-11E9D54152FD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rganigramme : Extraire 14">
              <a:extLst>
                <a:ext uri="{FF2B5EF4-FFF2-40B4-BE49-F238E27FC236}">
                  <a16:creationId xmlns:a16="http://schemas.microsoft.com/office/drawing/2014/main" id="{5E46C26E-8F08-4A83-AE52-1CE41BD97F5D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B8B75AE-FAA2-4103-A4E5-7C5BF1162A33}"/>
              </a:ext>
            </a:extLst>
          </p:cNvPr>
          <p:cNvGrpSpPr/>
          <p:nvPr/>
        </p:nvGrpSpPr>
        <p:grpSpPr>
          <a:xfrm>
            <a:off x="461832" y="3259282"/>
            <a:ext cx="5257800" cy="1704975"/>
            <a:chOff x="1365167" y="872403"/>
            <a:chExt cx="5257800" cy="17049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38A3FDD-8E1D-49E7-8B63-C528A9D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BE87CC-6951-4F82-89AA-0BCCC0E7E74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0402</a:t>
              </a:r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9511E400-0B72-4750-BDC1-F1FCC5807E34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rganigramme : Extraire 19">
              <a:extLst>
                <a:ext uri="{FF2B5EF4-FFF2-40B4-BE49-F238E27FC236}">
                  <a16:creationId xmlns:a16="http://schemas.microsoft.com/office/drawing/2014/main" id="{44179271-0320-4369-A34F-CF00D5B0FA7A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C498D-38D0-4A5F-B24C-180718C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4C0133-64B0-4D7E-AEBB-81195AECF97B}"/>
              </a:ext>
            </a:extLst>
          </p:cNvPr>
          <p:cNvGrpSpPr/>
          <p:nvPr/>
        </p:nvGrpSpPr>
        <p:grpSpPr>
          <a:xfrm>
            <a:off x="5790239" y="3259282"/>
            <a:ext cx="5257800" cy="1704975"/>
            <a:chOff x="1365167" y="872403"/>
            <a:chExt cx="5257800" cy="170497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3FFF2C1-2044-45A3-A89E-A623189E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8C55BDF-4892-4B49-A3DE-A3C4B0CACFDD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0603</a:t>
              </a:r>
            </a:p>
          </p:txBody>
        </p:sp>
        <p:sp>
          <p:nvSpPr>
            <p:cNvPr id="24" name="Organigramme : Extraire 23">
              <a:extLst>
                <a:ext uri="{FF2B5EF4-FFF2-40B4-BE49-F238E27FC236}">
                  <a16:creationId xmlns:a16="http://schemas.microsoft.com/office/drawing/2014/main" id="{DBF1D29B-5A56-49E3-A756-83B549DFA9DF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rganigramme : Extraire 24">
              <a:extLst>
                <a:ext uri="{FF2B5EF4-FFF2-40B4-BE49-F238E27FC236}">
                  <a16:creationId xmlns:a16="http://schemas.microsoft.com/office/drawing/2014/main" id="{06F0C966-6304-42D1-915E-C7A16904A7E9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11A96CD-1969-445B-9DD2-F537FFF6726E}"/>
              </a:ext>
            </a:extLst>
          </p:cNvPr>
          <p:cNvGrpSpPr/>
          <p:nvPr/>
        </p:nvGrpSpPr>
        <p:grpSpPr>
          <a:xfrm>
            <a:off x="497136" y="5013200"/>
            <a:ext cx="5257800" cy="1704975"/>
            <a:chOff x="1365167" y="872403"/>
            <a:chExt cx="5257800" cy="170497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74E7CD22-83C3-46FE-A73A-9B357CFB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DAEC4FD-6A73-4855-99CC-61B32DEF2AC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0805</a:t>
              </a:r>
            </a:p>
          </p:txBody>
        </p:sp>
        <p:sp>
          <p:nvSpPr>
            <p:cNvPr id="29" name="Organigramme : Extraire 28">
              <a:extLst>
                <a:ext uri="{FF2B5EF4-FFF2-40B4-BE49-F238E27FC236}">
                  <a16:creationId xmlns:a16="http://schemas.microsoft.com/office/drawing/2014/main" id="{F7DC2DCD-D23A-4FF1-85D6-AFC0DE82BEC6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rganigramme : Extraire 29">
              <a:extLst>
                <a:ext uri="{FF2B5EF4-FFF2-40B4-BE49-F238E27FC236}">
                  <a16:creationId xmlns:a16="http://schemas.microsoft.com/office/drawing/2014/main" id="{44300600-C4C8-4931-90AF-A850C026647E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B713B62-8D5A-432C-BF05-637364C4F8B3}"/>
              </a:ext>
            </a:extLst>
          </p:cNvPr>
          <p:cNvGrpSpPr/>
          <p:nvPr/>
        </p:nvGrpSpPr>
        <p:grpSpPr>
          <a:xfrm>
            <a:off x="5790239" y="5013197"/>
            <a:ext cx="5257800" cy="1704975"/>
            <a:chOff x="1365167" y="872403"/>
            <a:chExt cx="5257800" cy="1704975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60BBA502-D228-4295-91DF-50F5077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72F0A4-A2E6-413C-8DA6-7A126092896E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1008</a:t>
              </a:r>
            </a:p>
          </p:txBody>
        </p:sp>
        <p:sp>
          <p:nvSpPr>
            <p:cNvPr id="34" name="Organigramme : Extraire 33">
              <a:extLst>
                <a:ext uri="{FF2B5EF4-FFF2-40B4-BE49-F238E27FC236}">
                  <a16:creationId xmlns:a16="http://schemas.microsoft.com/office/drawing/2014/main" id="{4B3B9003-C351-4003-BF95-7AEB7DDDBA72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rganigramme : Extraire 34">
              <a:extLst>
                <a:ext uri="{FF2B5EF4-FFF2-40B4-BE49-F238E27FC236}">
                  <a16:creationId xmlns:a16="http://schemas.microsoft.com/office/drawing/2014/main" id="{0B50F867-7266-4D85-B444-0CDEB2F3B4A5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7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12193-B500-46C3-AB9B-E96D6F9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74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Automatic solder paste dispenser tabs</a:t>
            </a:r>
            <a:br>
              <a:rPr lang="en-US" dirty="0"/>
            </a:br>
            <a:r>
              <a:rPr lang="en-US" dirty="0"/>
              <a:t>(Imperial code)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EFA9B0-0AFE-451A-B16F-E578C8C15F00}"/>
              </a:ext>
            </a:extLst>
          </p:cNvPr>
          <p:cNvGrpSpPr/>
          <p:nvPr/>
        </p:nvGrpSpPr>
        <p:grpSpPr>
          <a:xfrm>
            <a:off x="461832" y="1505364"/>
            <a:ext cx="5257800" cy="1704975"/>
            <a:chOff x="1365167" y="872403"/>
            <a:chExt cx="5257800" cy="170497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6E5CA41-C098-40D6-846E-3168685D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8593D6F-C4B1-4F35-BAB6-3C0955A95764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1206</a:t>
              </a:r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5A8BCDAD-9F6F-4940-AE12-6875097EFADB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rganigramme : Extraire 9">
              <a:extLst>
                <a:ext uri="{FF2B5EF4-FFF2-40B4-BE49-F238E27FC236}">
                  <a16:creationId xmlns:a16="http://schemas.microsoft.com/office/drawing/2014/main" id="{9AC182C1-E99B-474E-AD51-36AFD6551F56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3DE0DDA-6417-4D27-B5EB-FCE5DC3D5EAA}"/>
              </a:ext>
            </a:extLst>
          </p:cNvPr>
          <p:cNvGrpSpPr/>
          <p:nvPr/>
        </p:nvGrpSpPr>
        <p:grpSpPr>
          <a:xfrm>
            <a:off x="5790239" y="1505364"/>
            <a:ext cx="5257800" cy="1704975"/>
            <a:chOff x="1365167" y="872403"/>
            <a:chExt cx="5257800" cy="170497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64A1A2B-BD50-461D-92A5-74A0B9D1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DE0D119-0B22-4ABB-B566-F12406356FB3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1210</a:t>
              </a:r>
            </a:p>
          </p:txBody>
        </p:sp>
        <p:sp>
          <p:nvSpPr>
            <p:cNvPr id="14" name="Organigramme : Extraire 13">
              <a:extLst>
                <a:ext uri="{FF2B5EF4-FFF2-40B4-BE49-F238E27FC236}">
                  <a16:creationId xmlns:a16="http://schemas.microsoft.com/office/drawing/2014/main" id="{90422501-5D3A-42F5-A3DA-11E9D54152FD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rganigramme : Extraire 14">
              <a:extLst>
                <a:ext uri="{FF2B5EF4-FFF2-40B4-BE49-F238E27FC236}">
                  <a16:creationId xmlns:a16="http://schemas.microsoft.com/office/drawing/2014/main" id="{5E46C26E-8F08-4A83-AE52-1CE41BD97F5D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B8B75AE-FAA2-4103-A4E5-7C5BF1162A33}"/>
              </a:ext>
            </a:extLst>
          </p:cNvPr>
          <p:cNvGrpSpPr/>
          <p:nvPr/>
        </p:nvGrpSpPr>
        <p:grpSpPr>
          <a:xfrm>
            <a:off x="461832" y="3259282"/>
            <a:ext cx="5257800" cy="1704975"/>
            <a:chOff x="1365167" y="872403"/>
            <a:chExt cx="5257800" cy="170497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38A3FDD-8E1D-49E7-8B63-C528A9D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BE87CC-6951-4F82-89AA-0BCCC0E7E74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1806</a:t>
              </a:r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9511E400-0B72-4750-BDC1-F1FCC5807E34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rganigramme : Extraire 19">
              <a:extLst>
                <a:ext uri="{FF2B5EF4-FFF2-40B4-BE49-F238E27FC236}">
                  <a16:creationId xmlns:a16="http://schemas.microsoft.com/office/drawing/2014/main" id="{44179271-0320-4369-A34F-CF00D5B0FA7A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C498D-38D0-4A5F-B24C-180718C4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4C0133-64B0-4D7E-AEBB-81195AECF97B}"/>
              </a:ext>
            </a:extLst>
          </p:cNvPr>
          <p:cNvGrpSpPr/>
          <p:nvPr/>
        </p:nvGrpSpPr>
        <p:grpSpPr>
          <a:xfrm>
            <a:off x="5790239" y="3259282"/>
            <a:ext cx="5257800" cy="1704975"/>
            <a:chOff x="1365167" y="872403"/>
            <a:chExt cx="5257800" cy="170497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3FFF2C1-2044-45A3-A89E-A623189E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8C55BDF-4892-4B49-A3DE-A3C4B0CACFDD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1812</a:t>
              </a:r>
            </a:p>
          </p:txBody>
        </p:sp>
        <p:sp>
          <p:nvSpPr>
            <p:cNvPr id="24" name="Organigramme : Extraire 23">
              <a:extLst>
                <a:ext uri="{FF2B5EF4-FFF2-40B4-BE49-F238E27FC236}">
                  <a16:creationId xmlns:a16="http://schemas.microsoft.com/office/drawing/2014/main" id="{DBF1D29B-5A56-49E3-A756-83B549DFA9DF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rganigramme : Extraire 24">
              <a:extLst>
                <a:ext uri="{FF2B5EF4-FFF2-40B4-BE49-F238E27FC236}">
                  <a16:creationId xmlns:a16="http://schemas.microsoft.com/office/drawing/2014/main" id="{06F0C966-6304-42D1-915E-C7A16904A7E9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11A96CD-1969-445B-9DD2-F537FFF6726E}"/>
              </a:ext>
            </a:extLst>
          </p:cNvPr>
          <p:cNvGrpSpPr/>
          <p:nvPr/>
        </p:nvGrpSpPr>
        <p:grpSpPr>
          <a:xfrm>
            <a:off x="497136" y="5013200"/>
            <a:ext cx="5257800" cy="1704975"/>
            <a:chOff x="1365167" y="872403"/>
            <a:chExt cx="5257800" cy="170497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74E7CD22-83C3-46FE-A73A-9B357CFB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DAEC4FD-6A73-4855-99CC-61B32DEF2ACB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2010</a:t>
              </a:r>
            </a:p>
          </p:txBody>
        </p:sp>
        <p:sp>
          <p:nvSpPr>
            <p:cNvPr id="29" name="Organigramme : Extraire 28">
              <a:extLst>
                <a:ext uri="{FF2B5EF4-FFF2-40B4-BE49-F238E27FC236}">
                  <a16:creationId xmlns:a16="http://schemas.microsoft.com/office/drawing/2014/main" id="{F7DC2DCD-D23A-4FF1-85D6-AFC0DE82BEC6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rganigramme : Extraire 29">
              <a:extLst>
                <a:ext uri="{FF2B5EF4-FFF2-40B4-BE49-F238E27FC236}">
                  <a16:creationId xmlns:a16="http://schemas.microsoft.com/office/drawing/2014/main" id="{44300600-C4C8-4931-90AF-A850C026647E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B713B62-8D5A-432C-BF05-637364C4F8B3}"/>
              </a:ext>
            </a:extLst>
          </p:cNvPr>
          <p:cNvGrpSpPr/>
          <p:nvPr/>
        </p:nvGrpSpPr>
        <p:grpSpPr>
          <a:xfrm>
            <a:off x="5790239" y="5013197"/>
            <a:ext cx="5257800" cy="1704975"/>
            <a:chOff x="1365167" y="872403"/>
            <a:chExt cx="5257800" cy="1704975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60BBA502-D228-4295-91DF-50F5077F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72F0A4-A2E6-413C-8DA6-7A126092896E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2512</a:t>
              </a:r>
            </a:p>
          </p:txBody>
        </p:sp>
        <p:sp>
          <p:nvSpPr>
            <p:cNvPr id="34" name="Organigramme : Extraire 33">
              <a:extLst>
                <a:ext uri="{FF2B5EF4-FFF2-40B4-BE49-F238E27FC236}">
                  <a16:creationId xmlns:a16="http://schemas.microsoft.com/office/drawing/2014/main" id="{4B3B9003-C351-4003-BF95-7AEB7DDDBA72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rganigramme : Extraire 34">
              <a:extLst>
                <a:ext uri="{FF2B5EF4-FFF2-40B4-BE49-F238E27FC236}">
                  <a16:creationId xmlns:a16="http://schemas.microsoft.com/office/drawing/2014/main" id="{0B50F867-7266-4D85-B444-0CDEB2F3B4A5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5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E8476-7F16-48A6-8FAD-9521FF25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Vacuum pick-up tabs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DBFCF8-7705-4F11-9722-A7005C62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4A46C3B-D008-415F-986E-C1A3A81E6443}"/>
              </a:ext>
            </a:extLst>
          </p:cNvPr>
          <p:cNvGrpSpPr/>
          <p:nvPr/>
        </p:nvGrpSpPr>
        <p:grpSpPr>
          <a:xfrm>
            <a:off x="461832" y="1505364"/>
            <a:ext cx="5257800" cy="1704975"/>
            <a:chOff x="1365167" y="872403"/>
            <a:chExt cx="5257800" cy="170497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B2C9628-9D69-4C1D-9464-ACABFD57B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E9B8808-5C09-43CE-9831-F231BBE81A70}"/>
                </a:ext>
              </a:extLst>
            </p:cNvPr>
            <p:cNvSpPr txBox="1"/>
            <p:nvPr/>
          </p:nvSpPr>
          <p:spPr>
            <a:xfrm>
              <a:off x="2367634" y="1432501"/>
              <a:ext cx="3222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1206</a:t>
              </a:r>
            </a:p>
          </p:txBody>
        </p:sp>
        <p:sp>
          <p:nvSpPr>
            <p:cNvPr id="8" name="Organigramme : Extraire 7">
              <a:extLst>
                <a:ext uri="{FF2B5EF4-FFF2-40B4-BE49-F238E27FC236}">
                  <a16:creationId xmlns:a16="http://schemas.microsoft.com/office/drawing/2014/main" id="{54520411-398C-46E0-A86D-1138AC844A80}"/>
                </a:ext>
              </a:extLst>
            </p:cNvPr>
            <p:cNvSpPr/>
            <p:nvPr/>
          </p:nvSpPr>
          <p:spPr>
            <a:xfrm rot="5400000">
              <a:off x="4682397" y="1585569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BE8200E5-99AC-4335-89A2-8DE9B87A5C2F}"/>
                </a:ext>
              </a:extLst>
            </p:cNvPr>
            <p:cNvSpPr/>
            <p:nvPr/>
          </p:nvSpPr>
          <p:spPr>
            <a:xfrm rot="16200000">
              <a:off x="2835628" y="1591861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81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E811A-1029-4DD1-965A-F3E4E50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Settings tab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3C17EB8-DBAA-4B62-8393-A289D82E5C94}"/>
              </a:ext>
            </a:extLst>
          </p:cNvPr>
          <p:cNvGrpSpPr/>
          <p:nvPr/>
        </p:nvGrpSpPr>
        <p:grpSpPr>
          <a:xfrm>
            <a:off x="467735" y="1518648"/>
            <a:ext cx="5257800" cy="1704975"/>
            <a:chOff x="1365167" y="872403"/>
            <a:chExt cx="5257800" cy="17049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4D64715-E9F8-4F76-91B0-DD14F79F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67" y="872403"/>
              <a:ext cx="5257800" cy="170497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3F80DA2-F2BD-4E0C-AF6C-89D635074CE6}"/>
                </a:ext>
              </a:extLst>
            </p:cNvPr>
            <p:cNvSpPr txBox="1"/>
            <p:nvPr/>
          </p:nvSpPr>
          <p:spPr>
            <a:xfrm>
              <a:off x="2954332" y="1279516"/>
              <a:ext cx="2215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7" name="Organigramme : Extraire 6">
              <a:extLst>
                <a:ext uri="{FF2B5EF4-FFF2-40B4-BE49-F238E27FC236}">
                  <a16:creationId xmlns:a16="http://schemas.microsoft.com/office/drawing/2014/main" id="{E8611222-A69B-490E-9F57-FC7C905A84C5}"/>
                </a:ext>
              </a:extLst>
            </p:cNvPr>
            <p:cNvSpPr/>
            <p:nvPr/>
          </p:nvSpPr>
          <p:spPr>
            <a:xfrm rot="5400000">
              <a:off x="5040341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rganigramme : Extraire 7">
              <a:extLst>
                <a:ext uri="{FF2B5EF4-FFF2-40B4-BE49-F238E27FC236}">
                  <a16:creationId xmlns:a16="http://schemas.microsoft.com/office/drawing/2014/main" id="{199021C7-C265-47A8-8079-06B8115223E1}"/>
                </a:ext>
              </a:extLst>
            </p:cNvPr>
            <p:cNvSpPr/>
            <p:nvPr/>
          </p:nvSpPr>
          <p:spPr>
            <a:xfrm rot="16200000">
              <a:off x="2473730" y="1585570"/>
              <a:ext cx="486888" cy="278639"/>
            </a:xfrm>
            <a:prstGeom prst="flowChartExtra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AF20FF-A2C1-46D0-9E89-D32D037D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FD8-7833-4F19-A50E-7C6B904317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5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93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All tabs menu</vt:lpstr>
      <vt:lpstr>Modes tabs</vt:lpstr>
      <vt:lpstr>Automatic solder paste dispenser tabs (Metric code)</vt:lpstr>
      <vt:lpstr>Automatic solder paste dispenser tabs (Metric code)</vt:lpstr>
      <vt:lpstr>Automatic solder paste dispenser tabs (Imperial code)</vt:lpstr>
      <vt:lpstr>Automatic solder paste dispenser tabs (Imperial code)</vt:lpstr>
      <vt:lpstr>Vacuum pick-up tabs</vt:lpstr>
      <vt:lpstr>Settings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Le Fol</dc:creator>
  <cp:lastModifiedBy>Alan Le Fol</cp:lastModifiedBy>
  <cp:revision>11</cp:revision>
  <dcterms:created xsi:type="dcterms:W3CDTF">2020-09-22T17:05:06Z</dcterms:created>
  <dcterms:modified xsi:type="dcterms:W3CDTF">2020-09-23T18:18:06Z</dcterms:modified>
</cp:coreProperties>
</file>