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AFA3-57E7-447C-B7A3-F13A72576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28F8E-0D13-4D6B-9F5B-72B6DCE62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125C-1B5C-44AD-BC85-29FC81B8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8969-A8BF-49F0-9BAE-B8243042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041E1-E7B6-4AA4-BF91-98FD6798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BEB9-5B6F-4F89-926D-04B03971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AAC82-7DB5-4125-9E17-1B43675E1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2059-32BF-4496-8AD1-F2D6D5B9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51FF-08D8-476A-BC70-99D69E64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6278-E90D-4CDD-8268-451E3019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4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57B6B-0785-4C8D-93EB-80B853F57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7D1C8-4F15-41FD-B614-083CE5387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B9020-CDE6-4138-9318-8C43A4B0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ED2FF-81DE-414F-9093-610EE12B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7FE9-54D3-4C86-8F75-C0E78454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64C-64B3-4AAF-B286-5579116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8B49-179D-4ECE-8FFD-5DD57E18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B87F-E7DF-4F02-9A41-AB0E906F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3865-01CE-4BE2-8D02-8BC65DA8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4F6F-1736-4D54-BA15-63531F74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2344-7532-4CFF-91D8-070256CB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8DABE-CCE2-4785-9A10-87E709820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29ED-0594-4EA5-8D86-E0519A28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3F52-6C5E-46BF-BAA9-5107BB0C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2DD0-44BF-4E79-B117-9A9CB83A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7249-E6AB-4315-B75D-5654473C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2EF9-D182-4D01-862F-1024DB6BE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F3D39-DFFB-4D2C-A63B-0B5E7F69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713A-20A3-4C73-9C38-92485F03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BDD8F-4FE2-4D18-842F-6F81AFC4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3CF0B-44C9-4CD2-9141-862DA0E6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007F-6061-4B04-BD92-D78FDC0D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41F8-5C27-49F7-9953-8DEAA785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5CC9-8984-46CE-A3A1-6DB4C7A0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D2ACE-C49E-4525-8D58-6090C0412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B3F34-FFB0-4DF2-9B7E-B7F24D122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4B84E-9849-4C4F-871A-08FEE713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AD8CF-59AE-4522-AE02-1EC2D36C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0E476-2806-48D5-8ECF-DE5F2ADC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2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585F-410D-400B-9C9D-A501F140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B35DE-7DA9-4E36-BDF9-07A67CF1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41A2-478A-4971-B610-7F75E850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601D-C156-4ECF-9E4A-C8997655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43A8E-6434-4C51-8065-F729A492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C69EC-B370-47DC-B380-C40D9967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DEFA7-0029-4137-9A7F-202B85C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CA61-E6D2-409F-8244-6C07E354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A05E-2D5E-4692-844B-248E02E7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15759-4AA7-4ADF-9AA2-C0E215BF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0AC53-AAE3-4035-8BE5-4245E603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358A0-EA65-4BF0-B719-6E3A5F14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A4F46-6070-4938-8D5F-D4C78C77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A56-66E7-4CB3-A84D-FF0B871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4E84C-1195-4B17-A023-C7486F403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556A-A72B-4B1D-B1AE-64FC0397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E40D2-C249-4B24-B656-7A1509E7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526CB-6090-4700-B69F-33A3527A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9D261-01EF-4DF0-B553-5212D8E3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343F-B2F9-4255-A48E-773955D4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F43A1-5317-4FE6-9AEB-CB1D935A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B20C8-52C2-4E25-BC1F-F38F86BD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64271-60CB-4ACC-8E19-6C94733F4E1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857D-D3FE-4209-A3E2-1E20D9C6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1885-D8F2-4201-8B36-5F0E71497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451F-B287-4EC4-97E6-E0A6661A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F5E86-F5FD-4692-A9FB-9D59E086FBFD}"/>
              </a:ext>
            </a:extLst>
          </p:cNvPr>
          <p:cNvCxnSpPr>
            <a:cxnSpLocks/>
          </p:cNvCxnSpPr>
          <p:nvPr/>
        </p:nvCxnSpPr>
        <p:spPr>
          <a:xfrm flipV="1">
            <a:off x="4940421" y="4521319"/>
            <a:ext cx="3603504" cy="237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98BF63-1973-4A48-B509-5EE6A9826C9E}"/>
              </a:ext>
            </a:extLst>
          </p:cNvPr>
          <p:cNvCxnSpPr>
            <a:cxnSpLocks/>
          </p:cNvCxnSpPr>
          <p:nvPr/>
        </p:nvCxnSpPr>
        <p:spPr>
          <a:xfrm flipH="1" flipV="1">
            <a:off x="4914901" y="3741474"/>
            <a:ext cx="3629024" cy="237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E40A4F-A346-4980-9193-73818BE3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bActuator blocks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15821-5AF7-4941-84B1-93B8ACA3A2B6}"/>
              </a:ext>
            </a:extLst>
          </p:cNvPr>
          <p:cNvSpPr/>
          <p:nvPr/>
        </p:nvSpPr>
        <p:spPr>
          <a:xfrm>
            <a:off x="6170447" y="3515556"/>
            <a:ext cx="691200" cy="8864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bSensors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2850D-485A-4996-8791-75892E86472F}"/>
              </a:ext>
            </a:extLst>
          </p:cNvPr>
          <p:cNvSpPr/>
          <p:nvPr/>
        </p:nvSpPr>
        <p:spPr>
          <a:xfrm>
            <a:off x="6942628" y="3515557"/>
            <a:ext cx="690977" cy="1528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bThings</a:t>
            </a:r>
          </a:p>
          <a:p>
            <a:pPr algn="ctr"/>
            <a:r>
              <a:rPr lang="en-US" sz="1400" dirty="0"/>
              <a:t> Library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2366D-D51F-46AA-846E-244056782BE9}"/>
              </a:ext>
            </a:extLst>
          </p:cNvPr>
          <p:cNvSpPr/>
          <p:nvPr/>
        </p:nvSpPr>
        <p:spPr>
          <a:xfrm>
            <a:off x="7712025" y="3515556"/>
            <a:ext cx="513424" cy="15289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Mongoose</a:t>
            </a:r>
          </a:p>
          <a:p>
            <a:pPr algn="ctr"/>
            <a:r>
              <a:rPr lang="en-US" sz="1400" dirty="0"/>
              <a:t>OS</a:t>
            </a:r>
          </a:p>
        </p:txBody>
      </p:sp>
      <p:pic>
        <p:nvPicPr>
          <p:cNvPr id="11" name="Graphic 10" descr="Processor">
            <a:extLst>
              <a:ext uri="{FF2B5EF4-FFF2-40B4-BE49-F238E27FC236}">
                <a16:creationId xmlns:a16="http://schemas.microsoft.com/office/drawing/2014/main" id="{B1E0EED3-8854-455A-B560-71E7CA08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903" y="2912477"/>
            <a:ext cx="561791" cy="561791"/>
          </a:xfrm>
          <a:prstGeom prst="rect">
            <a:avLst/>
          </a:prstGeom>
        </p:spPr>
      </p:pic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CA9A1666-B7AA-4965-9743-C104A4CF6829}"/>
              </a:ext>
            </a:extLst>
          </p:cNvPr>
          <p:cNvSpPr/>
          <p:nvPr/>
        </p:nvSpPr>
        <p:spPr>
          <a:xfrm>
            <a:off x="4239089" y="2911134"/>
            <a:ext cx="6171736" cy="2352583"/>
          </a:xfrm>
          <a:prstGeom prst="flowChartPreparation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8640CB-6026-4FAB-8783-0635333751FC}"/>
              </a:ext>
            </a:extLst>
          </p:cNvPr>
          <p:cNvSpPr/>
          <p:nvPr/>
        </p:nvSpPr>
        <p:spPr>
          <a:xfrm>
            <a:off x="8523778" y="3515556"/>
            <a:ext cx="646956" cy="152890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Physical actuators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ED3BFD2-0846-4598-82F6-F9A38697FA7F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>
            <a:off x="7489694" y="3193373"/>
            <a:ext cx="1357562" cy="322183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Wireless">
            <a:extLst>
              <a:ext uri="{FF2B5EF4-FFF2-40B4-BE49-F238E27FC236}">
                <a16:creationId xmlns:a16="http://schemas.microsoft.com/office/drawing/2014/main" id="{C815A69B-B8EF-4F6F-8B0E-8EB695AC8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96591">
            <a:off x="3384724" y="3712181"/>
            <a:ext cx="750484" cy="7504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E28F996-BA51-4F09-ABF5-33E0A049AFED}"/>
              </a:ext>
            </a:extLst>
          </p:cNvPr>
          <p:cNvSpPr/>
          <p:nvPr/>
        </p:nvSpPr>
        <p:spPr>
          <a:xfrm>
            <a:off x="2010263" y="3351673"/>
            <a:ext cx="1346707" cy="413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MQTT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77B35A-A2F0-41AB-AA72-47F3183C2C75}"/>
              </a:ext>
            </a:extLst>
          </p:cNvPr>
          <p:cNvSpPr/>
          <p:nvPr/>
        </p:nvSpPr>
        <p:spPr>
          <a:xfrm>
            <a:off x="2013490" y="3876825"/>
            <a:ext cx="1346707" cy="413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HTTP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3BF1A2-7155-4220-AAD9-A618FBB969CE}"/>
              </a:ext>
            </a:extLst>
          </p:cNvPr>
          <p:cNvSpPr/>
          <p:nvPr/>
        </p:nvSpPr>
        <p:spPr>
          <a:xfrm>
            <a:off x="2010262" y="4401977"/>
            <a:ext cx="1346707" cy="413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0FCDD2-B06E-4893-B1EB-69344FDD4072}"/>
              </a:ext>
            </a:extLst>
          </p:cNvPr>
          <p:cNvSpPr/>
          <p:nvPr/>
        </p:nvSpPr>
        <p:spPr>
          <a:xfrm>
            <a:off x="5407146" y="3515556"/>
            <a:ext cx="691200" cy="15289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bActuators</a:t>
            </a:r>
          </a:p>
          <a:p>
            <a:pPr algn="ctr"/>
            <a:r>
              <a:rPr lang="en-US" sz="1400" dirty="0"/>
              <a:t>Library</a:t>
            </a:r>
          </a:p>
        </p:txBody>
      </p:sp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5D512BC4-60B6-47A7-BBD8-DA9419C41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4334" y="4119978"/>
            <a:ext cx="356400" cy="3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9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bActuator blocks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bSensor blocks diagram</dc:title>
  <dc:creator>Filippo Balestrini</dc:creator>
  <cp:lastModifiedBy>Filippo Balestrini</cp:lastModifiedBy>
  <cp:revision>7</cp:revision>
  <dcterms:created xsi:type="dcterms:W3CDTF">2021-05-14T08:34:57Z</dcterms:created>
  <dcterms:modified xsi:type="dcterms:W3CDTF">2021-05-14T12:41:22Z</dcterms:modified>
</cp:coreProperties>
</file>