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4F7-2684-4344-9770-EC868EFF6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6C2D-3E4E-49D2-8A77-17C220D2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C4C4-B8EF-41B4-8B50-CB67B7D3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7154-4ECE-472F-B4CE-361E752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2AAA-EAA5-4FBE-A736-03AB2ACD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351-795D-4F77-8CF6-2E2D2DF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5BD91-3C79-4834-A112-873DA061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537E-C4C3-468B-B518-AA2641B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8A43-2154-493C-B36E-EEB8D9D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B69D-0B49-4647-B295-3B3AB7A7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65D03-1659-4105-936B-CE63B88BE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7E74-1C81-49FB-A005-CE796AC4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1488-EF26-4C41-8569-00121CAB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7194-F154-4D53-BA47-F86FF3D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55DE-5236-457F-9451-2CEA2DBE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82F0-40B3-473D-AC1E-D8330CF7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725-17C6-4E3F-9DC1-41E1D3FD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82CF-9474-4E22-8736-29747AE7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EFED-C20B-4233-A0A9-DE958AB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B6FC-4FDD-4B30-8756-9B43F68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6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E82B-F722-4E43-AE53-7B4A8CC6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65B4-207A-4519-A3FD-BD0050EF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C5A4-C921-455E-9330-3E35FDD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0FF1-7593-4567-806B-07FF593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92F-7CF4-4924-BB0F-FDE43078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85B2-2877-474E-B091-15407455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21DA-A131-4BBE-8A30-F85580A2C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4EEB-E59F-473E-9BA4-31A3481F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616E-A399-49BA-82BB-0BBBCB7C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836D-0FD2-4ED5-ACE7-F91053C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5582-856C-4315-BFBC-B5E64D7B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F7BC-34B6-4557-B924-554613D7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E860-8EAB-41B4-83ED-BE8F97FD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9E93-72D2-4ADF-96FB-CD2FB5F9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D5DC2-A345-4228-9DE0-317F40B50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83D29-08AF-42B3-B0B5-D9001711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0B423-D2B6-4D7F-B1F1-F2DD04E7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B40FC-920D-43E1-BC18-37943360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14BB0-8CAA-44AF-97D8-80F36FA0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87C5-9107-4C37-8770-C830059F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C746-95EF-48AC-9D31-FBB9D802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73406-FA89-424F-84AF-B7B2A303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C62C3-40F0-4B3F-BEB6-CFCAEA8C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3BFD-4AFD-4B25-90FD-B3ABC80F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34475-9D93-4E76-9B52-F9F59448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ECE7-9879-4CFF-982C-28924464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1AE-3773-437B-83CE-F9462D05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2B0A-CB07-4E37-B5E7-737CBD1F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6B08-0334-4B64-80F3-2BE1D9F5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1691-A3C9-459B-A66A-88BFE3AF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EF38-89EB-46F8-BBF6-D3D81726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7C2F-8E76-4E84-A8D6-F1F4E72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A036-AFF8-4912-9CA0-9538F899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C133-2BC0-4149-A931-C4DC0AD2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F549-6AEA-4090-8A1F-984D1409D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EFA5-FDA0-49E6-A293-81C4BF28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95F5-F56B-445E-A990-2465308D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1273-BCE6-4C01-A74F-4B0C00E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B9D60-760B-46E8-B41C-40DA665D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C919F-2241-4417-A0FE-F11B307A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01B2-5C3F-4889-BE96-189FE07B0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B1DE-0B78-498B-8BC8-26F2F2BB952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49BE-823F-498C-9F6D-1F3A20C8D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6DBA-7248-49A8-B79F-11EC6D94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88CC-3AF9-4F63-BC2B-7394CE6E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2BEB-33A5-4EBC-9CB4-B947A99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bThing state management flow</a:t>
            </a:r>
          </a:p>
        </p:txBody>
      </p:sp>
    </p:spTree>
    <p:extLst>
      <p:ext uri="{BB962C8B-B14F-4D97-AF65-F5344CB8AC3E}">
        <p14:creationId xmlns:p14="http://schemas.microsoft.com/office/powerpoint/2010/main" val="37555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6C63A3-65A2-41ED-9325-57CDA8A0A294}"/>
              </a:ext>
            </a:extLst>
          </p:cNvPr>
          <p:cNvSpPr txBox="1"/>
          <p:nvPr/>
        </p:nvSpPr>
        <p:spPr>
          <a:xfrm>
            <a:off x="425049" y="3683141"/>
            <a:ext cx="342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bSensor</a:t>
            </a:r>
            <a:br>
              <a:rPr lang="en-US" sz="1600" dirty="0"/>
            </a:br>
            <a:r>
              <a:rPr lang="en-US" sz="1600" b="1" dirty="0" err="1"/>
              <a:t>mgos_bthing_get_state</a:t>
            </a:r>
            <a:r>
              <a:rPr lang="en-US" sz="1600" b="1" dirty="0"/>
              <a:t>()</a:t>
            </a:r>
          </a:p>
          <a:p>
            <a:r>
              <a:rPr lang="en-US" sz="1400" dirty="0"/>
              <a:t>Try to get hardware state and trigger events.</a:t>
            </a:r>
            <a:endParaRPr lang="en-US" sz="16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E0AB615-9D22-4792-B79D-57398ECB6A3B}"/>
              </a:ext>
            </a:extLst>
          </p:cNvPr>
          <p:cNvSpPr/>
          <p:nvPr/>
        </p:nvSpPr>
        <p:spPr>
          <a:xfrm>
            <a:off x="5076960" y="3406112"/>
            <a:ext cx="17189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Can get hardware state?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BAAE3-9951-4AC1-9BE4-B8A3B38C64DB}"/>
              </a:ext>
            </a:extLst>
          </p:cNvPr>
          <p:cNvSpPr txBox="1"/>
          <p:nvPr/>
        </p:nvSpPr>
        <p:spPr>
          <a:xfrm>
            <a:off x="7192407" y="3491836"/>
            <a:ext cx="1720800" cy="921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Get</a:t>
            </a:r>
            <a:br>
              <a:rPr lang="en-US" sz="1400" dirty="0"/>
            </a:br>
            <a:r>
              <a:rPr lang="en-US" sz="1400" dirty="0"/>
              <a:t>hardware</a:t>
            </a:r>
            <a:br>
              <a:rPr lang="en-US" sz="1400" dirty="0"/>
            </a:br>
            <a:r>
              <a:rPr lang="en-US" sz="1400" dirty="0"/>
              <a:t>state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53ABA92-210E-45E8-8826-F3E90CAB6773}"/>
              </a:ext>
            </a:extLst>
          </p:cNvPr>
          <p:cNvSpPr/>
          <p:nvPr/>
        </p:nvSpPr>
        <p:spPr>
          <a:xfrm>
            <a:off x="9272040" y="3406110"/>
            <a:ext cx="16427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Error?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15B09-726E-4F2F-A96C-C973052BAB86}"/>
              </a:ext>
            </a:extLst>
          </p:cNvPr>
          <p:cNvSpPr txBox="1"/>
          <p:nvPr/>
        </p:nvSpPr>
        <p:spPr>
          <a:xfrm>
            <a:off x="9233939" y="4974849"/>
            <a:ext cx="1718919" cy="8081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Detect if the</a:t>
            </a:r>
            <a:br>
              <a:rPr lang="en-US" sz="1400" dirty="0"/>
            </a:br>
            <a:r>
              <a:rPr lang="en-US" sz="1400" i="1" dirty="0"/>
              <a:t>in-memory</a:t>
            </a:r>
            <a:r>
              <a:rPr lang="en-US" sz="1400" dirty="0"/>
              <a:t> state is changed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4FEBA9B-052B-4E1E-8E71-816B0F27A029}"/>
              </a:ext>
            </a:extLst>
          </p:cNvPr>
          <p:cNvSpPr/>
          <p:nvPr/>
        </p:nvSpPr>
        <p:spPr>
          <a:xfrm>
            <a:off x="7193550" y="4832389"/>
            <a:ext cx="16427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Changed?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EFA11-1B15-4A71-A790-0AC2D545CA67}"/>
              </a:ext>
            </a:extLst>
          </p:cNvPr>
          <p:cNvSpPr txBox="1"/>
          <p:nvPr/>
        </p:nvSpPr>
        <p:spPr>
          <a:xfrm>
            <a:off x="5132343" y="4974849"/>
            <a:ext cx="1642718" cy="8072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Trigger CHANGE events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3A3935B1-7B52-48E3-9480-0B195880BE72}"/>
              </a:ext>
            </a:extLst>
          </p:cNvPr>
          <p:cNvSpPr/>
          <p:nvPr/>
        </p:nvSpPr>
        <p:spPr>
          <a:xfrm>
            <a:off x="7557711" y="6324740"/>
            <a:ext cx="914400" cy="301752"/>
          </a:xfrm>
          <a:prstGeom prst="flowChartTerminator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DCACDC-401F-43AC-8625-860BCCE5A8D2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677283" y="3952640"/>
            <a:ext cx="39967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6704FE-F485-48A7-95EA-C40B2A19007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795879" y="3952642"/>
            <a:ext cx="396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036D2-4792-411C-8E2E-F43EBF51348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913207" y="3952641"/>
            <a:ext cx="358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90564-830E-41C0-A71B-BD05E080F6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10093399" y="4499171"/>
            <a:ext cx="1" cy="47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3B7AD7-698B-4281-B627-3D867B35EAAF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8836269" y="5378919"/>
            <a:ext cx="397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5D6D96-65CA-46F2-9099-CABE1FAE0421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6775061" y="5378454"/>
            <a:ext cx="418489" cy="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4E68F64-5F49-4453-8662-6C089B896117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458245" y="4376150"/>
            <a:ext cx="550166" cy="3648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FCB003-93DE-4463-83CC-1122665C7A22}"/>
              </a:ext>
            </a:extLst>
          </p:cNvPr>
          <p:cNvSpPr txBox="1"/>
          <p:nvPr/>
        </p:nvSpPr>
        <p:spPr>
          <a:xfrm>
            <a:off x="6730807" y="3631636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E1DE7-59E7-4454-83E4-A4FA8CCC4B46}"/>
              </a:ext>
            </a:extLst>
          </p:cNvPr>
          <p:cNvSpPr txBox="1"/>
          <p:nvPr/>
        </p:nvSpPr>
        <p:spPr>
          <a:xfrm>
            <a:off x="10869186" y="3637117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CBE5ED-E0E6-43D5-B811-E063AD67EDE6}"/>
              </a:ext>
            </a:extLst>
          </p:cNvPr>
          <p:cNvSpPr txBox="1"/>
          <p:nvPr/>
        </p:nvSpPr>
        <p:spPr>
          <a:xfrm>
            <a:off x="10092230" y="448597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C637C-5B2B-427F-9EC0-C5775C9BC059}"/>
              </a:ext>
            </a:extLst>
          </p:cNvPr>
          <p:cNvSpPr txBox="1"/>
          <p:nvPr/>
        </p:nvSpPr>
        <p:spPr>
          <a:xfrm>
            <a:off x="8043282" y="58959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38D9ED8-F4B6-4185-9C8F-67E25C0F379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7777071" y="2658521"/>
            <a:ext cx="475676" cy="4156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510F20-E191-46FE-BD5E-7ECAF725FA38}"/>
              </a:ext>
            </a:extLst>
          </p:cNvPr>
          <p:cNvSpPr txBox="1"/>
          <p:nvPr/>
        </p:nvSpPr>
        <p:spPr>
          <a:xfrm>
            <a:off x="5902678" y="448378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2447B176-1BF0-43DF-9560-0DE65BB3088C}"/>
              </a:ext>
            </a:extLst>
          </p:cNvPr>
          <p:cNvSpPr/>
          <p:nvPr/>
        </p:nvSpPr>
        <p:spPr>
          <a:xfrm>
            <a:off x="3087586" y="4832389"/>
            <a:ext cx="16427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Update requested?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588A9-296E-46DA-9C1E-E7E8EA1018A8}"/>
              </a:ext>
            </a:extLst>
          </p:cNvPr>
          <p:cNvSpPr txBox="1"/>
          <p:nvPr/>
        </p:nvSpPr>
        <p:spPr>
          <a:xfrm>
            <a:off x="1026379" y="4974848"/>
            <a:ext cx="1642718" cy="8072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Trigger UPDATE events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4DE16-5CCA-417F-8824-68C4496D358B}"/>
              </a:ext>
            </a:extLst>
          </p:cNvPr>
          <p:cNvCxnSpPr>
            <a:stCxn id="15" idx="1"/>
            <a:endCxn id="54" idx="3"/>
          </p:cNvCxnSpPr>
          <p:nvPr/>
        </p:nvCxnSpPr>
        <p:spPr>
          <a:xfrm flipH="1">
            <a:off x="4730305" y="5378454"/>
            <a:ext cx="402038" cy="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C71088-CF0C-43CA-B792-82C03A94F3D8}"/>
              </a:ext>
            </a:extLst>
          </p:cNvPr>
          <p:cNvCxnSpPr>
            <a:stCxn id="54" idx="1"/>
            <a:endCxn id="56" idx="3"/>
          </p:cNvCxnSpPr>
          <p:nvPr/>
        </p:nvCxnSpPr>
        <p:spPr>
          <a:xfrm flipH="1" flipV="1">
            <a:off x="2669097" y="5378453"/>
            <a:ext cx="418489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461AD66-364D-4032-B076-B8C9616804F0}"/>
              </a:ext>
            </a:extLst>
          </p:cNvPr>
          <p:cNvCxnSpPr>
            <a:stCxn id="14" idx="2"/>
            <a:endCxn id="54" idx="3"/>
          </p:cNvCxnSpPr>
          <p:nvPr/>
        </p:nvCxnSpPr>
        <p:spPr>
          <a:xfrm rot="5400000" flipH="1">
            <a:off x="6099343" y="4009883"/>
            <a:ext cx="546530" cy="3284605"/>
          </a:xfrm>
          <a:prstGeom prst="bentConnector4">
            <a:avLst>
              <a:gd name="adj1" fmla="val -41828"/>
              <a:gd name="adj2" fmla="val 9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22DB83-D456-4B13-945A-FBD80114EE83}"/>
              </a:ext>
            </a:extLst>
          </p:cNvPr>
          <p:cNvSpPr txBox="1"/>
          <p:nvPr/>
        </p:nvSpPr>
        <p:spPr>
          <a:xfrm>
            <a:off x="3921739" y="593146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1A82F6-456F-480D-9758-133C98B30009}"/>
              </a:ext>
            </a:extLst>
          </p:cNvPr>
          <p:cNvSpPr txBox="1"/>
          <p:nvPr/>
        </p:nvSpPr>
        <p:spPr>
          <a:xfrm>
            <a:off x="2752953" y="5101921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18CC844-23EF-4A3E-A061-78DF358B9BC0}"/>
              </a:ext>
            </a:extLst>
          </p:cNvPr>
          <p:cNvCxnSpPr>
            <a:stCxn id="56" idx="2"/>
            <a:endCxn id="16" idx="1"/>
          </p:cNvCxnSpPr>
          <p:nvPr/>
        </p:nvCxnSpPr>
        <p:spPr>
          <a:xfrm rot="16200000" flipH="1">
            <a:off x="4355945" y="3273849"/>
            <a:ext cx="693559" cy="5709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081F903-E5B8-47BD-847A-907618155442}"/>
              </a:ext>
            </a:extLst>
          </p:cNvPr>
          <p:cNvSpPr txBox="1"/>
          <p:nvPr/>
        </p:nvSpPr>
        <p:spPr>
          <a:xfrm>
            <a:off x="425049" y="666349"/>
            <a:ext cx="3411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bActuator</a:t>
            </a:r>
            <a:br>
              <a:rPr lang="en-US" sz="1600" dirty="0"/>
            </a:br>
            <a:r>
              <a:rPr lang="en-US" sz="1600" b="1" dirty="0" err="1"/>
              <a:t>mgos_bthing_set_state</a:t>
            </a:r>
            <a:r>
              <a:rPr lang="en-US" sz="1600" b="1" dirty="0"/>
              <a:t>()</a:t>
            </a:r>
          </a:p>
          <a:p>
            <a:r>
              <a:rPr lang="en-US" sz="1400" dirty="0"/>
              <a:t>Try to set hardware state and trigger events.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F94880F8-5AFD-4790-B131-582C3FAF03B9}"/>
              </a:ext>
            </a:extLst>
          </p:cNvPr>
          <p:cNvSpPr/>
          <p:nvPr/>
        </p:nvSpPr>
        <p:spPr>
          <a:xfrm>
            <a:off x="5076960" y="434979"/>
            <a:ext cx="17189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Can set hardware state?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C8578B-25DD-4FA5-9316-43B362DFE153}"/>
              </a:ext>
            </a:extLst>
          </p:cNvPr>
          <p:cNvSpPr txBox="1"/>
          <p:nvPr/>
        </p:nvSpPr>
        <p:spPr>
          <a:xfrm>
            <a:off x="7192407" y="520703"/>
            <a:ext cx="1720800" cy="921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Set</a:t>
            </a:r>
            <a:br>
              <a:rPr lang="en-US" sz="1400" dirty="0"/>
            </a:br>
            <a:r>
              <a:rPr lang="en-US" sz="1400" dirty="0"/>
              <a:t>hardware</a:t>
            </a:r>
            <a:br>
              <a:rPr lang="en-US" sz="1400" dirty="0"/>
            </a:br>
            <a:r>
              <a:rPr lang="en-US" sz="1400" dirty="0"/>
              <a:t>state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FE922EC4-3786-426C-8E25-2B0A81CE9598}"/>
              </a:ext>
            </a:extLst>
          </p:cNvPr>
          <p:cNvSpPr/>
          <p:nvPr/>
        </p:nvSpPr>
        <p:spPr>
          <a:xfrm>
            <a:off x="9272040" y="434977"/>
            <a:ext cx="1642719" cy="1093061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/>
              <a:t>Error?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22F00E-7A5E-4BF7-A402-4E92B62F6631}"/>
              </a:ext>
            </a:extLst>
          </p:cNvPr>
          <p:cNvSpPr txBox="1"/>
          <p:nvPr/>
        </p:nvSpPr>
        <p:spPr>
          <a:xfrm>
            <a:off x="5076960" y="1938392"/>
            <a:ext cx="1718919" cy="8081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Set the </a:t>
            </a:r>
            <a:r>
              <a:rPr lang="en-US" sz="1400" i="1" dirty="0"/>
              <a:t>in-memory</a:t>
            </a:r>
            <a:r>
              <a:rPr lang="en-US" sz="1400" dirty="0"/>
              <a:t> state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6FAE41-2EFB-4427-8423-4CEE9B2E8AF3}"/>
              </a:ext>
            </a:extLst>
          </p:cNvPr>
          <p:cNvCxnSpPr>
            <a:cxnSpLocks/>
            <a:stCxn id="61" idx="3"/>
            <a:endCxn id="79" idx="1"/>
          </p:cNvCxnSpPr>
          <p:nvPr/>
        </p:nvCxnSpPr>
        <p:spPr>
          <a:xfrm>
            <a:off x="4715135" y="981504"/>
            <a:ext cx="361825" cy="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5F16F3-7310-4239-87BF-08C585E7AE4E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6795879" y="981509"/>
            <a:ext cx="39652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FFD8679-BE2D-476D-AADD-8C778D491297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 flipV="1">
            <a:off x="8913207" y="981508"/>
            <a:ext cx="35883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B82E1EF-A9F8-4E36-B885-3ABE7AD1A2CA}"/>
              </a:ext>
            </a:extLst>
          </p:cNvPr>
          <p:cNvCxnSpPr>
            <a:stCxn id="79" idx="2"/>
            <a:endCxn id="84" idx="0"/>
          </p:cNvCxnSpPr>
          <p:nvPr/>
        </p:nvCxnSpPr>
        <p:spPr>
          <a:xfrm>
            <a:off x="5936420" y="1528040"/>
            <a:ext cx="0" cy="4103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3C4613F-9E71-404A-9B73-5388072A568D}"/>
              </a:ext>
            </a:extLst>
          </p:cNvPr>
          <p:cNvSpPr txBox="1"/>
          <p:nvPr/>
        </p:nvSpPr>
        <p:spPr>
          <a:xfrm>
            <a:off x="6730807" y="680345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9324D7-C1C6-40EF-83E0-64BEB249DDF5}"/>
              </a:ext>
            </a:extLst>
          </p:cNvPr>
          <p:cNvSpPr txBox="1"/>
          <p:nvPr/>
        </p:nvSpPr>
        <p:spPr>
          <a:xfrm>
            <a:off x="10869186" y="663428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FFB072-002B-43E3-8CA2-4B42A1604890}"/>
              </a:ext>
            </a:extLst>
          </p:cNvPr>
          <p:cNvSpPr txBox="1"/>
          <p:nvPr/>
        </p:nvSpPr>
        <p:spPr>
          <a:xfrm>
            <a:off x="10092230" y="14888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03AA2A-4BF3-4F4F-9429-11CAE41C1673}"/>
              </a:ext>
            </a:extLst>
          </p:cNvPr>
          <p:cNvSpPr txBox="1"/>
          <p:nvPr/>
        </p:nvSpPr>
        <p:spPr>
          <a:xfrm>
            <a:off x="5936419" y="1496575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5EF981C-1159-4A6B-83FD-4BA0CF672FD3}"/>
              </a:ext>
            </a:extLst>
          </p:cNvPr>
          <p:cNvCxnSpPr>
            <a:cxnSpLocks/>
            <a:stCxn id="81" idx="2"/>
            <a:endCxn id="2" idx="0"/>
          </p:cNvCxnSpPr>
          <p:nvPr/>
        </p:nvCxnSpPr>
        <p:spPr>
          <a:xfrm rot="5400000">
            <a:off x="6112168" y="-276832"/>
            <a:ext cx="2176363" cy="5786102"/>
          </a:xfrm>
          <a:prstGeom prst="bentConnector3">
            <a:avLst>
              <a:gd name="adj1" fmla="val 748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B9162-D3CD-4305-889D-DAF176592843}"/>
              </a:ext>
            </a:extLst>
          </p:cNvPr>
          <p:cNvCxnSpPr>
            <a:stCxn id="81" idx="3"/>
            <a:endCxn id="16" idx="3"/>
          </p:cNvCxnSpPr>
          <p:nvPr/>
        </p:nvCxnSpPr>
        <p:spPr>
          <a:xfrm flipH="1">
            <a:off x="8472111" y="981508"/>
            <a:ext cx="2442648" cy="5494108"/>
          </a:xfrm>
          <a:prstGeom prst="bentConnector3">
            <a:avLst>
              <a:gd name="adj1" fmla="val -2768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10E0E8C-EF73-4E16-ADD1-49C92BBB280F}"/>
              </a:ext>
            </a:extLst>
          </p:cNvPr>
          <p:cNvCxnSpPr>
            <a:cxnSpLocks/>
            <a:stCxn id="11" idx="3"/>
            <a:endCxn id="16" idx="3"/>
          </p:cNvCxnSpPr>
          <p:nvPr/>
        </p:nvCxnSpPr>
        <p:spPr>
          <a:xfrm flipH="1">
            <a:off x="8472111" y="3952641"/>
            <a:ext cx="2442648" cy="2522975"/>
          </a:xfrm>
          <a:prstGeom prst="bentConnector3">
            <a:avLst>
              <a:gd name="adj1" fmla="val -1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65680B18-0505-48D2-B3D6-6ED876285DFC}"/>
              </a:ext>
            </a:extLst>
          </p:cNvPr>
          <p:cNvSpPr/>
          <p:nvPr/>
        </p:nvSpPr>
        <p:spPr>
          <a:xfrm>
            <a:off x="3937313" y="3704401"/>
            <a:ext cx="739970" cy="49647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D4ADAF-2D43-4CA0-AAB2-A2CBFF647FCF}"/>
              </a:ext>
            </a:extLst>
          </p:cNvPr>
          <p:cNvCxnSpPr>
            <a:stCxn id="84" idx="2"/>
            <a:endCxn id="2" idx="0"/>
          </p:cNvCxnSpPr>
          <p:nvPr/>
        </p:nvCxnSpPr>
        <p:spPr>
          <a:xfrm rot="5400000">
            <a:off x="4642925" y="2410905"/>
            <a:ext cx="957869" cy="1629122"/>
          </a:xfrm>
          <a:prstGeom prst="bentConnector3">
            <a:avLst>
              <a:gd name="adj1" fmla="val 2219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eparation 60">
            <a:extLst>
              <a:ext uri="{FF2B5EF4-FFF2-40B4-BE49-F238E27FC236}">
                <a16:creationId xmlns:a16="http://schemas.microsoft.com/office/drawing/2014/main" id="{98D927C1-592D-4C85-8912-D8AE2528D56E}"/>
              </a:ext>
            </a:extLst>
          </p:cNvPr>
          <p:cNvSpPr/>
          <p:nvPr/>
        </p:nvSpPr>
        <p:spPr>
          <a:xfrm>
            <a:off x="3975165" y="733265"/>
            <a:ext cx="739970" cy="49647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bThing state management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bThing state management flow</dc:title>
  <dc:creator>Filippo Balestrini</dc:creator>
  <cp:lastModifiedBy>Filippo Balestrini</cp:lastModifiedBy>
  <cp:revision>20</cp:revision>
  <dcterms:created xsi:type="dcterms:W3CDTF">2022-04-01T09:15:20Z</dcterms:created>
  <dcterms:modified xsi:type="dcterms:W3CDTF">2022-04-05T06:01:51Z</dcterms:modified>
</cp:coreProperties>
</file>