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1262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C590-6B30-4CA0-BAE6-ED22610D32F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6949-B756-4EF7-88B6-2DB78732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0E267C8-1EEB-484F-8E50-67BA9D881131}"/>
              </a:ext>
            </a:extLst>
          </p:cNvPr>
          <p:cNvGrpSpPr/>
          <p:nvPr/>
        </p:nvGrpSpPr>
        <p:grpSpPr>
          <a:xfrm>
            <a:off x="891891" y="439679"/>
            <a:ext cx="764878" cy="762000"/>
            <a:chOff x="2034055" y="1186961"/>
            <a:chExt cx="764878" cy="762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D8329A-98C4-4340-A571-2DAD9D1BAB21}"/>
                </a:ext>
              </a:extLst>
            </p:cNvPr>
            <p:cNvSpPr/>
            <p:nvPr/>
          </p:nvSpPr>
          <p:spPr>
            <a:xfrm>
              <a:off x="2034055" y="1186961"/>
              <a:ext cx="764878" cy="762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E7D8C6-67DA-4D9C-8855-A8CFB49ABD90}"/>
                </a:ext>
              </a:extLst>
            </p:cNvPr>
            <p:cNvSpPr txBox="1"/>
            <p:nvPr/>
          </p:nvSpPr>
          <p:spPr>
            <a:xfrm>
              <a:off x="2211964" y="1567961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A06C9B-B895-4EF0-AF39-6B9783A991E4}"/>
                </a:ext>
              </a:extLst>
            </p:cNvPr>
            <p:cNvSpPr txBox="1"/>
            <p:nvPr/>
          </p:nvSpPr>
          <p:spPr>
            <a:xfrm>
              <a:off x="2083723" y="1395045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dic_head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F07566B0-FF15-47E4-B511-D3B4421AC70F}"/>
              </a:ext>
            </a:extLst>
          </p:cNvPr>
          <p:cNvSpPr/>
          <p:nvPr/>
        </p:nvSpPr>
        <p:spPr>
          <a:xfrm>
            <a:off x="353965" y="849637"/>
            <a:ext cx="427893" cy="172916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/>
              <a:t>NULL</a:t>
            </a:r>
            <a:endParaRPr lang="en-US" sz="5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A23554-8C09-4FA9-9A18-561DE6E05723}"/>
              </a:ext>
            </a:extLst>
          </p:cNvPr>
          <p:cNvCxnSpPr>
            <a:stCxn id="6" idx="1"/>
            <a:endCxn id="23" idx="3"/>
          </p:cNvCxnSpPr>
          <p:nvPr/>
        </p:nvCxnSpPr>
        <p:spPr>
          <a:xfrm flipH="1">
            <a:off x="781858" y="936095"/>
            <a:ext cx="287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937E09-95A7-4492-BBBE-794022B1A001}"/>
              </a:ext>
            </a:extLst>
          </p:cNvPr>
          <p:cNvGrpSpPr/>
          <p:nvPr/>
        </p:nvGrpSpPr>
        <p:grpSpPr>
          <a:xfrm>
            <a:off x="4232337" y="1948961"/>
            <a:ext cx="764878" cy="762000"/>
            <a:chOff x="2034055" y="1186961"/>
            <a:chExt cx="764878" cy="762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4BC4E49-1288-4FA3-B03F-D883A636BE1B}"/>
                </a:ext>
              </a:extLst>
            </p:cNvPr>
            <p:cNvSpPr/>
            <p:nvPr/>
          </p:nvSpPr>
          <p:spPr>
            <a:xfrm>
              <a:off x="2034055" y="1186961"/>
              <a:ext cx="764878" cy="762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2775FF-5121-473F-B697-AEA7DE74D947}"/>
                </a:ext>
              </a:extLst>
            </p:cNvPr>
            <p:cNvSpPr txBox="1"/>
            <p:nvPr/>
          </p:nvSpPr>
          <p:spPr>
            <a:xfrm>
              <a:off x="2211964" y="1567961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keys</a:t>
              </a: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D1411DD-4DAC-4A27-BCC0-0A04978C7D40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2768500" y="2445377"/>
            <a:ext cx="1641747" cy="25665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FEA3BF81-2B55-443E-93AA-DEB21FA24290}"/>
              </a:ext>
            </a:extLst>
          </p:cNvPr>
          <p:cNvSpPr/>
          <p:nvPr/>
        </p:nvSpPr>
        <p:spPr>
          <a:xfrm>
            <a:off x="1656769" y="2736152"/>
            <a:ext cx="427893" cy="172916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/>
              <a:t>NULL</a:t>
            </a:r>
            <a:endParaRPr lang="en-US" sz="5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CEF782-F1C7-41CB-941F-94729AA612B5}"/>
              </a:ext>
            </a:extLst>
          </p:cNvPr>
          <p:cNvCxnSpPr>
            <a:cxnSpLocks/>
            <a:stCxn id="10" idx="1"/>
            <a:endCxn id="48" idx="3"/>
          </p:cNvCxnSpPr>
          <p:nvPr/>
        </p:nvCxnSpPr>
        <p:spPr>
          <a:xfrm flipH="1">
            <a:off x="2084662" y="2822610"/>
            <a:ext cx="348814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43025E-A0D0-4563-89C1-B79A4525574D}"/>
              </a:ext>
            </a:extLst>
          </p:cNvPr>
          <p:cNvGrpSpPr/>
          <p:nvPr/>
        </p:nvGrpSpPr>
        <p:grpSpPr>
          <a:xfrm>
            <a:off x="2338644" y="2702031"/>
            <a:ext cx="1363193" cy="1031637"/>
            <a:chOff x="2338644" y="2702031"/>
            <a:chExt cx="1363193" cy="10316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95F4DB-0C8C-4657-97E0-7CAE2C72ECC2}"/>
                </a:ext>
              </a:extLst>
            </p:cNvPr>
            <p:cNvSpPr/>
            <p:nvPr/>
          </p:nvSpPr>
          <p:spPr>
            <a:xfrm>
              <a:off x="2338644" y="2702031"/>
              <a:ext cx="859709" cy="61378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D55BEB-F530-4CE1-B59F-DDF563D836D9}"/>
                </a:ext>
              </a:extLst>
            </p:cNvPr>
            <p:cNvSpPr txBox="1"/>
            <p:nvPr/>
          </p:nvSpPr>
          <p:spPr>
            <a:xfrm>
              <a:off x="2433476" y="2707194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prev_key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24A1C1-8B4D-4BFF-94B9-ACA6EC600D9A}"/>
                </a:ext>
              </a:extLst>
            </p:cNvPr>
            <p:cNvSpPr txBox="1"/>
            <p:nvPr/>
          </p:nvSpPr>
          <p:spPr>
            <a:xfrm>
              <a:off x="2433476" y="2857782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next_key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367F5F-8788-43DF-AC67-EA74D62EAD24}"/>
                </a:ext>
              </a:extLst>
            </p:cNvPr>
            <p:cNvSpPr txBox="1"/>
            <p:nvPr/>
          </p:nvSpPr>
          <p:spPr>
            <a:xfrm>
              <a:off x="2433476" y="3012974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0D5DA-DB0A-47FC-B914-A5B9E22338FC}"/>
                </a:ext>
              </a:extLst>
            </p:cNvPr>
            <p:cNvSpPr/>
            <p:nvPr/>
          </p:nvSpPr>
          <p:spPr>
            <a:xfrm>
              <a:off x="2875970" y="3083451"/>
              <a:ext cx="825867" cy="6502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47E93E-39EE-4AC3-99D6-34F77CDBFAE0}"/>
                </a:ext>
              </a:extLst>
            </p:cNvPr>
            <p:cNvSpPr txBox="1"/>
            <p:nvPr/>
          </p:nvSpPr>
          <p:spPr>
            <a:xfrm>
              <a:off x="2875970" y="3088614"/>
              <a:ext cx="6976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prev_var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FE3236-3AE1-4346-9D41-18105CB74826}"/>
                </a:ext>
              </a:extLst>
            </p:cNvPr>
            <p:cNvSpPr txBox="1"/>
            <p:nvPr/>
          </p:nvSpPr>
          <p:spPr>
            <a:xfrm>
              <a:off x="2875970" y="3344716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03D168-8EB2-44AF-9E96-B9B5DDCB2298}"/>
                </a:ext>
              </a:extLst>
            </p:cNvPr>
            <p:cNvSpPr txBox="1"/>
            <p:nvPr/>
          </p:nvSpPr>
          <p:spPr>
            <a:xfrm>
              <a:off x="2875970" y="350283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name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2602888F-559E-42B0-92B4-61769F6E2E62}"/>
                </a:ext>
              </a:extLst>
            </p:cNvPr>
            <p:cNvCxnSpPr>
              <a:cxnSpLocks/>
              <a:stCxn id="13" idx="2"/>
              <a:endCxn id="16" idx="1"/>
            </p:cNvCxnSpPr>
            <p:nvPr/>
          </p:nvCxnSpPr>
          <p:spPr>
            <a:xfrm rot="16200000" flipH="1">
              <a:off x="2640816" y="3224978"/>
              <a:ext cx="216326" cy="25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B06EC8-7F36-41CC-AD1F-2DA8A30B96A2}"/>
                </a:ext>
              </a:extLst>
            </p:cNvPr>
            <p:cNvSpPr txBox="1"/>
            <p:nvPr/>
          </p:nvSpPr>
          <p:spPr>
            <a:xfrm>
              <a:off x="2886464" y="322239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var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83257A-A1E3-4983-9DA5-4FEDFB1F8758}"/>
              </a:ext>
            </a:extLst>
          </p:cNvPr>
          <p:cNvGrpSpPr/>
          <p:nvPr/>
        </p:nvGrpSpPr>
        <p:grpSpPr>
          <a:xfrm>
            <a:off x="4917721" y="1167558"/>
            <a:ext cx="1363193" cy="1031637"/>
            <a:chOff x="2338644" y="2702031"/>
            <a:chExt cx="1363193" cy="103163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A3535E2-B937-4C42-81DC-CB9645A70FDF}"/>
                </a:ext>
              </a:extLst>
            </p:cNvPr>
            <p:cNvSpPr/>
            <p:nvPr/>
          </p:nvSpPr>
          <p:spPr>
            <a:xfrm>
              <a:off x="2338644" y="2702031"/>
              <a:ext cx="859709" cy="61378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15181BE-47A6-4DA0-9567-01E0E13C2247}"/>
                </a:ext>
              </a:extLst>
            </p:cNvPr>
            <p:cNvSpPr txBox="1"/>
            <p:nvPr/>
          </p:nvSpPr>
          <p:spPr>
            <a:xfrm>
              <a:off x="2433476" y="2707194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prev_key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29F3E7-6D22-49C5-A799-ACAD02531BB4}"/>
                </a:ext>
              </a:extLst>
            </p:cNvPr>
            <p:cNvSpPr txBox="1"/>
            <p:nvPr/>
          </p:nvSpPr>
          <p:spPr>
            <a:xfrm>
              <a:off x="2433476" y="2857782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next_key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968FAC-3362-4E98-9BA1-88F77B097F45}"/>
                </a:ext>
              </a:extLst>
            </p:cNvPr>
            <p:cNvSpPr txBox="1"/>
            <p:nvPr/>
          </p:nvSpPr>
          <p:spPr>
            <a:xfrm>
              <a:off x="2433476" y="3012974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18A69B7-9D6D-4C06-8200-AD2F71B3875D}"/>
                </a:ext>
              </a:extLst>
            </p:cNvPr>
            <p:cNvSpPr/>
            <p:nvPr/>
          </p:nvSpPr>
          <p:spPr>
            <a:xfrm>
              <a:off x="2875970" y="3083451"/>
              <a:ext cx="825867" cy="6502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CAF79C-747A-4727-A8FD-339949EFB814}"/>
                </a:ext>
              </a:extLst>
            </p:cNvPr>
            <p:cNvSpPr txBox="1"/>
            <p:nvPr/>
          </p:nvSpPr>
          <p:spPr>
            <a:xfrm>
              <a:off x="2875970" y="3088614"/>
              <a:ext cx="6976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prev_var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A5F207-419D-4560-A15F-8064FF22A2CF}"/>
                </a:ext>
              </a:extLst>
            </p:cNvPr>
            <p:cNvSpPr txBox="1"/>
            <p:nvPr/>
          </p:nvSpPr>
          <p:spPr>
            <a:xfrm>
              <a:off x="2875970" y="3344716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07ABD63-7ED6-4F7B-BBE4-1DBA60592C08}"/>
                </a:ext>
              </a:extLst>
            </p:cNvPr>
            <p:cNvSpPr txBox="1"/>
            <p:nvPr/>
          </p:nvSpPr>
          <p:spPr>
            <a:xfrm>
              <a:off x="2875970" y="350283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name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0E750561-3856-45AA-9B0E-98E8293E15D0}"/>
                </a:ext>
              </a:extLst>
            </p:cNvPr>
            <p:cNvCxnSpPr>
              <a:cxnSpLocks/>
              <a:stCxn id="83" idx="2"/>
              <a:endCxn id="86" idx="1"/>
            </p:cNvCxnSpPr>
            <p:nvPr/>
          </p:nvCxnSpPr>
          <p:spPr>
            <a:xfrm rot="16200000" flipH="1">
              <a:off x="2640816" y="3224978"/>
              <a:ext cx="216326" cy="25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893CB8C-0140-4C96-BC7D-3A67DE106071}"/>
                </a:ext>
              </a:extLst>
            </p:cNvPr>
            <p:cNvSpPr txBox="1"/>
            <p:nvPr/>
          </p:nvSpPr>
          <p:spPr>
            <a:xfrm>
              <a:off x="2886464" y="322239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var</a:t>
              </a:r>
            </a:p>
          </p:txBody>
        </p:sp>
      </p:grp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4FC0EDD2-3120-405E-8DDC-2A0569777A6C}"/>
              </a:ext>
            </a:extLst>
          </p:cNvPr>
          <p:cNvCxnSpPr>
            <a:cxnSpLocks/>
            <a:stCxn id="12" idx="3"/>
            <a:endCxn id="80" idx="1"/>
          </p:cNvCxnSpPr>
          <p:nvPr/>
        </p:nvCxnSpPr>
        <p:spPr>
          <a:xfrm flipV="1">
            <a:off x="3131103" y="1474452"/>
            <a:ext cx="1786618" cy="149874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row: Pentagon 92">
            <a:extLst>
              <a:ext uri="{FF2B5EF4-FFF2-40B4-BE49-F238E27FC236}">
                <a16:creationId xmlns:a16="http://schemas.microsoft.com/office/drawing/2014/main" id="{ACC57E34-4F91-47E8-B6AB-5DBAE57A9967}"/>
              </a:ext>
            </a:extLst>
          </p:cNvPr>
          <p:cNvSpPr/>
          <p:nvPr/>
        </p:nvSpPr>
        <p:spPr>
          <a:xfrm>
            <a:off x="6066967" y="1201679"/>
            <a:ext cx="427893" cy="172916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/>
              <a:t>NULL</a:t>
            </a:r>
            <a:endParaRPr lang="en-US" sz="500" b="1" dirty="0"/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DAD4D903-2603-4309-AD24-E2CFE7CAD1AD}"/>
              </a:ext>
            </a:extLst>
          </p:cNvPr>
          <p:cNvCxnSpPr>
            <a:cxnSpLocks/>
            <a:stCxn id="82" idx="3"/>
            <a:endCxn id="93" idx="1"/>
          </p:cNvCxnSpPr>
          <p:nvPr/>
        </p:nvCxnSpPr>
        <p:spPr>
          <a:xfrm flipV="1">
            <a:off x="5710180" y="1288137"/>
            <a:ext cx="356787" cy="15058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91372E7D-D8B1-4857-8E19-5635514B9054}"/>
              </a:ext>
            </a:extLst>
          </p:cNvPr>
          <p:cNvCxnSpPr>
            <a:cxnSpLocks/>
            <a:stCxn id="81" idx="1"/>
            <a:endCxn id="10" idx="0"/>
          </p:cNvCxnSpPr>
          <p:nvPr/>
        </p:nvCxnSpPr>
        <p:spPr>
          <a:xfrm rot="10800000" flipV="1">
            <a:off x="2782291" y="1288136"/>
            <a:ext cx="2230263" cy="1419057"/>
          </a:xfrm>
          <a:prstGeom prst="curved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350E6A7-E3D8-4FC2-9901-8E26DD34C981}"/>
              </a:ext>
            </a:extLst>
          </p:cNvPr>
          <p:cNvCxnSpPr>
            <a:cxnSpLocks/>
            <a:stCxn id="89" idx="3"/>
            <a:endCxn id="27" idx="5"/>
          </p:cNvCxnSpPr>
          <p:nvPr/>
        </p:nvCxnSpPr>
        <p:spPr>
          <a:xfrm flipH="1">
            <a:off x="4885201" y="1803336"/>
            <a:ext cx="957366" cy="796033"/>
          </a:xfrm>
          <a:prstGeom prst="curvedConnector4">
            <a:avLst>
              <a:gd name="adj1" fmla="val -23878"/>
              <a:gd name="adj2" fmla="val 14273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82B512-7460-401F-8B69-AE3C62CC9FC1}"/>
              </a:ext>
            </a:extLst>
          </p:cNvPr>
          <p:cNvGrpSpPr/>
          <p:nvPr/>
        </p:nvGrpSpPr>
        <p:grpSpPr>
          <a:xfrm>
            <a:off x="3962706" y="4997457"/>
            <a:ext cx="764878" cy="762000"/>
            <a:chOff x="2034055" y="1186961"/>
            <a:chExt cx="764878" cy="762000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9B59B08-6879-4D52-A7B0-35DFE22DD9FA}"/>
                </a:ext>
              </a:extLst>
            </p:cNvPr>
            <p:cNvSpPr/>
            <p:nvPr/>
          </p:nvSpPr>
          <p:spPr>
            <a:xfrm>
              <a:off x="2034055" y="1186961"/>
              <a:ext cx="764878" cy="762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4A5FAC0-1CCF-4CB5-AF9E-22C9AE809838}"/>
                </a:ext>
              </a:extLst>
            </p:cNvPr>
            <p:cNvSpPr txBox="1"/>
            <p:nvPr/>
          </p:nvSpPr>
          <p:spPr>
            <a:xfrm>
              <a:off x="2211964" y="1567961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keys</a:t>
              </a:r>
            </a:p>
          </p:txBody>
        </p:sp>
      </p:grp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D03821EF-4DDD-4CDA-90B1-2C5546D67DE5}"/>
              </a:ext>
            </a:extLst>
          </p:cNvPr>
          <p:cNvCxnSpPr>
            <a:cxnSpLocks/>
            <a:stCxn id="178" idx="0"/>
            <a:endCxn id="195" idx="2"/>
          </p:cNvCxnSpPr>
          <p:nvPr/>
        </p:nvCxnSpPr>
        <p:spPr>
          <a:xfrm rot="5400000" flipH="1" flipV="1">
            <a:off x="4445258" y="4745771"/>
            <a:ext cx="548616" cy="71675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rrow: Pentagon 180">
            <a:extLst>
              <a:ext uri="{FF2B5EF4-FFF2-40B4-BE49-F238E27FC236}">
                <a16:creationId xmlns:a16="http://schemas.microsoft.com/office/drawing/2014/main" id="{CD70700A-9464-4F8B-9335-CC40BF2E35D6}"/>
              </a:ext>
            </a:extLst>
          </p:cNvPr>
          <p:cNvSpPr/>
          <p:nvPr/>
        </p:nvSpPr>
        <p:spPr>
          <a:xfrm>
            <a:off x="1374367" y="5935236"/>
            <a:ext cx="427893" cy="172916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/>
              <a:t>NULL</a:t>
            </a:r>
            <a:endParaRPr lang="en-US" sz="5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36602E0-2633-4651-B207-9F01A058C2C3}"/>
              </a:ext>
            </a:extLst>
          </p:cNvPr>
          <p:cNvCxnSpPr>
            <a:cxnSpLocks/>
            <a:stCxn id="186" idx="1"/>
            <a:endCxn id="181" idx="3"/>
          </p:cNvCxnSpPr>
          <p:nvPr/>
        </p:nvCxnSpPr>
        <p:spPr>
          <a:xfrm flipH="1">
            <a:off x="1802260" y="6021694"/>
            <a:ext cx="361585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A640841-152E-4A2A-8407-CA417E0D6671}"/>
              </a:ext>
            </a:extLst>
          </p:cNvPr>
          <p:cNvGrpSpPr/>
          <p:nvPr/>
        </p:nvGrpSpPr>
        <p:grpSpPr>
          <a:xfrm>
            <a:off x="2069013" y="5750527"/>
            <a:ext cx="1363193" cy="1031637"/>
            <a:chOff x="2338644" y="2702031"/>
            <a:chExt cx="1363193" cy="103163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B75E647-2FDB-49B9-8025-5A388D3EBD4D}"/>
                </a:ext>
              </a:extLst>
            </p:cNvPr>
            <p:cNvSpPr/>
            <p:nvPr/>
          </p:nvSpPr>
          <p:spPr>
            <a:xfrm>
              <a:off x="2338644" y="2702031"/>
              <a:ext cx="859709" cy="61378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A80FCB-0931-4062-8AF6-B14D4AE944D6}"/>
                </a:ext>
              </a:extLst>
            </p:cNvPr>
            <p:cNvSpPr txBox="1"/>
            <p:nvPr/>
          </p:nvSpPr>
          <p:spPr>
            <a:xfrm>
              <a:off x="2433476" y="2707194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prev_key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089E4D6-F348-4236-A75C-CB98CDF1BE8B}"/>
                </a:ext>
              </a:extLst>
            </p:cNvPr>
            <p:cNvSpPr txBox="1"/>
            <p:nvPr/>
          </p:nvSpPr>
          <p:spPr>
            <a:xfrm>
              <a:off x="2433476" y="2857782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next_key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FC15540-881D-40DB-8E37-2BE8C6C677AD}"/>
                </a:ext>
              </a:extLst>
            </p:cNvPr>
            <p:cNvSpPr txBox="1"/>
            <p:nvPr/>
          </p:nvSpPr>
          <p:spPr>
            <a:xfrm>
              <a:off x="2433476" y="3012974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2AFA2A2-9459-4F7B-AFA5-7D4E0C77081F}"/>
                </a:ext>
              </a:extLst>
            </p:cNvPr>
            <p:cNvSpPr/>
            <p:nvPr/>
          </p:nvSpPr>
          <p:spPr>
            <a:xfrm>
              <a:off x="2875970" y="3083451"/>
              <a:ext cx="825867" cy="6502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F299059-130C-426A-B850-E748E3FF6651}"/>
                </a:ext>
              </a:extLst>
            </p:cNvPr>
            <p:cNvSpPr txBox="1"/>
            <p:nvPr/>
          </p:nvSpPr>
          <p:spPr>
            <a:xfrm>
              <a:off x="2875970" y="3088614"/>
              <a:ext cx="6976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prev_var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F753B6E-6E98-4922-BDD0-9354051AC02E}"/>
                </a:ext>
              </a:extLst>
            </p:cNvPr>
            <p:cNvSpPr txBox="1"/>
            <p:nvPr/>
          </p:nvSpPr>
          <p:spPr>
            <a:xfrm>
              <a:off x="2875970" y="3344716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B93C8A-0A7E-499B-81A0-F541918A0F78}"/>
                </a:ext>
              </a:extLst>
            </p:cNvPr>
            <p:cNvSpPr txBox="1"/>
            <p:nvPr/>
          </p:nvSpPr>
          <p:spPr>
            <a:xfrm>
              <a:off x="2875970" y="350283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name</a:t>
              </a:r>
            </a:p>
          </p:txBody>
        </p: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A47EE633-7EB1-42EA-9470-7777A0E7AC77}"/>
                </a:ext>
              </a:extLst>
            </p:cNvPr>
            <p:cNvCxnSpPr>
              <a:cxnSpLocks/>
              <a:stCxn id="187" idx="2"/>
              <a:endCxn id="190" idx="1"/>
            </p:cNvCxnSpPr>
            <p:nvPr/>
          </p:nvCxnSpPr>
          <p:spPr>
            <a:xfrm rot="16200000" flipH="1">
              <a:off x="2640816" y="3224978"/>
              <a:ext cx="216326" cy="25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38D8851-9811-4E37-82D8-F31CB7B1FAC5}"/>
                </a:ext>
              </a:extLst>
            </p:cNvPr>
            <p:cNvSpPr txBox="1"/>
            <p:nvPr/>
          </p:nvSpPr>
          <p:spPr>
            <a:xfrm>
              <a:off x="2886464" y="322239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var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8387E-81B7-4419-AC35-64B2753DF6CE}"/>
              </a:ext>
            </a:extLst>
          </p:cNvPr>
          <p:cNvGrpSpPr/>
          <p:nvPr/>
        </p:nvGrpSpPr>
        <p:grpSpPr>
          <a:xfrm>
            <a:off x="4648090" y="4216054"/>
            <a:ext cx="1363193" cy="1031637"/>
            <a:chOff x="2338644" y="2702031"/>
            <a:chExt cx="1363193" cy="103163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5713A0B-9EB1-4FA6-A8CB-21E36E59419B}"/>
                </a:ext>
              </a:extLst>
            </p:cNvPr>
            <p:cNvSpPr/>
            <p:nvPr/>
          </p:nvSpPr>
          <p:spPr>
            <a:xfrm>
              <a:off x="2338644" y="2702031"/>
              <a:ext cx="859709" cy="61378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5BADBB5-A620-410D-90C5-4520AF37EC3B}"/>
                </a:ext>
              </a:extLst>
            </p:cNvPr>
            <p:cNvSpPr txBox="1"/>
            <p:nvPr/>
          </p:nvSpPr>
          <p:spPr>
            <a:xfrm>
              <a:off x="2433476" y="2707194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prev_key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D3C31BD-B0D8-4BF7-A1EA-873104F229B6}"/>
                </a:ext>
              </a:extLst>
            </p:cNvPr>
            <p:cNvSpPr txBox="1"/>
            <p:nvPr/>
          </p:nvSpPr>
          <p:spPr>
            <a:xfrm>
              <a:off x="2433476" y="2857782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next_key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E3557A6-7F33-4DC5-BFEC-1AC19DE15D2C}"/>
                </a:ext>
              </a:extLst>
            </p:cNvPr>
            <p:cNvSpPr txBox="1"/>
            <p:nvPr/>
          </p:nvSpPr>
          <p:spPr>
            <a:xfrm>
              <a:off x="2433476" y="3012974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F39D629-D85C-4AC3-BA69-6661C46CB6B6}"/>
                </a:ext>
              </a:extLst>
            </p:cNvPr>
            <p:cNvSpPr/>
            <p:nvPr/>
          </p:nvSpPr>
          <p:spPr>
            <a:xfrm>
              <a:off x="2875970" y="3083451"/>
              <a:ext cx="825867" cy="6502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43CC7C5-FAB9-4B46-889B-4767877DD382}"/>
                </a:ext>
              </a:extLst>
            </p:cNvPr>
            <p:cNvSpPr txBox="1"/>
            <p:nvPr/>
          </p:nvSpPr>
          <p:spPr>
            <a:xfrm>
              <a:off x="2875970" y="3088614"/>
              <a:ext cx="6976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prev_var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6C15E60-5BCD-4AE0-97E9-D52FD4CB51C1}"/>
                </a:ext>
              </a:extLst>
            </p:cNvPr>
            <p:cNvSpPr txBox="1"/>
            <p:nvPr/>
          </p:nvSpPr>
          <p:spPr>
            <a:xfrm>
              <a:off x="2875970" y="3344716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D8D7DF9-99D0-4DD9-B971-D425EC469A5D}"/>
                </a:ext>
              </a:extLst>
            </p:cNvPr>
            <p:cNvSpPr txBox="1"/>
            <p:nvPr/>
          </p:nvSpPr>
          <p:spPr>
            <a:xfrm>
              <a:off x="2875970" y="350283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name</a:t>
              </a:r>
            </a:p>
          </p:txBody>
        </p:sp>
        <p:cxnSp>
          <p:nvCxnSpPr>
            <p:cNvPr id="203" name="Connector: Elbow 202">
              <a:extLst>
                <a:ext uri="{FF2B5EF4-FFF2-40B4-BE49-F238E27FC236}">
                  <a16:creationId xmlns:a16="http://schemas.microsoft.com/office/drawing/2014/main" id="{CA6BE07C-FC9C-41D5-8853-7D5DB0E10200}"/>
                </a:ext>
              </a:extLst>
            </p:cNvPr>
            <p:cNvCxnSpPr>
              <a:cxnSpLocks/>
              <a:stCxn id="198" idx="2"/>
              <a:endCxn id="201" idx="1"/>
            </p:cNvCxnSpPr>
            <p:nvPr/>
          </p:nvCxnSpPr>
          <p:spPr>
            <a:xfrm rot="16200000" flipH="1">
              <a:off x="2640816" y="3224978"/>
              <a:ext cx="216326" cy="25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75C6E2C-0F3C-4FDC-8151-E2776ACD562A}"/>
                </a:ext>
              </a:extLst>
            </p:cNvPr>
            <p:cNvSpPr txBox="1"/>
            <p:nvPr/>
          </p:nvSpPr>
          <p:spPr>
            <a:xfrm>
              <a:off x="2886464" y="322239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var</a:t>
              </a:r>
            </a:p>
          </p:txBody>
        </p:sp>
      </p:grp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B766DE60-5187-412B-980D-4132499DC63A}"/>
              </a:ext>
            </a:extLst>
          </p:cNvPr>
          <p:cNvCxnSpPr>
            <a:cxnSpLocks/>
            <a:stCxn id="185" idx="3"/>
            <a:endCxn id="195" idx="2"/>
          </p:cNvCxnSpPr>
          <p:nvPr/>
        </p:nvCxnSpPr>
        <p:spPr>
          <a:xfrm flipV="1">
            <a:off x="2861472" y="4829841"/>
            <a:ext cx="2216473" cy="1041265"/>
          </a:xfrm>
          <a:prstGeom prst="curved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row: Pentagon 205">
            <a:extLst>
              <a:ext uri="{FF2B5EF4-FFF2-40B4-BE49-F238E27FC236}">
                <a16:creationId xmlns:a16="http://schemas.microsoft.com/office/drawing/2014/main" id="{B2456641-6352-4DF5-B992-DDF21F3FEF5F}"/>
              </a:ext>
            </a:extLst>
          </p:cNvPr>
          <p:cNvSpPr/>
          <p:nvPr/>
        </p:nvSpPr>
        <p:spPr>
          <a:xfrm>
            <a:off x="5810744" y="4180394"/>
            <a:ext cx="427893" cy="172916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/>
              <a:t>NULL</a:t>
            </a:r>
            <a:endParaRPr lang="en-US" sz="500" b="1" dirty="0"/>
          </a:p>
        </p:txBody>
      </p: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FA3F7F4A-3DF2-485F-B67B-F708D8D74C6A}"/>
              </a:ext>
            </a:extLst>
          </p:cNvPr>
          <p:cNvCxnSpPr>
            <a:cxnSpLocks/>
            <a:stCxn id="196" idx="3"/>
            <a:endCxn id="206" idx="1"/>
          </p:cNvCxnSpPr>
          <p:nvPr/>
        </p:nvCxnSpPr>
        <p:spPr>
          <a:xfrm flipV="1">
            <a:off x="5440549" y="4266852"/>
            <a:ext cx="370195" cy="6978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A1FEE0C4-F435-49E3-A5ED-645CFC97B4E3}"/>
              </a:ext>
            </a:extLst>
          </p:cNvPr>
          <p:cNvCxnSpPr>
            <a:cxnSpLocks/>
            <a:stCxn id="197" idx="1"/>
            <a:endCxn id="185" idx="0"/>
          </p:cNvCxnSpPr>
          <p:nvPr/>
        </p:nvCxnSpPr>
        <p:spPr>
          <a:xfrm rot="10800000" flipV="1">
            <a:off x="2512660" y="4487220"/>
            <a:ext cx="2230263" cy="1268469"/>
          </a:xfrm>
          <a:prstGeom prst="curved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Curved 208">
            <a:extLst>
              <a:ext uri="{FF2B5EF4-FFF2-40B4-BE49-F238E27FC236}">
                <a16:creationId xmlns:a16="http://schemas.microsoft.com/office/drawing/2014/main" id="{B443BE3F-563F-4406-BF67-7E5B37BBE732}"/>
              </a:ext>
            </a:extLst>
          </p:cNvPr>
          <p:cNvCxnSpPr>
            <a:cxnSpLocks/>
            <a:stCxn id="204" idx="3"/>
            <a:endCxn id="177" idx="5"/>
          </p:cNvCxnSpPr>
          <p:nvPr/>
        </p:nvCxnSpPr>
        <p:spPr>
          <a:xfrm flipH="1">
            <a:off x="4615570" y="4851832"/>
            <a:ext cx="957366" cy="796033"/>
          </a:xfrm>
          <a:prstGeom prst="curvedConnector4">
            <a:avLst>
              <a:gd name="adj1" fmla="val -23878"/>
              <a:gd name="adj2" fmla="val 14273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420AC36-54A3-45AD-B7D4-19D701811937}"/>
              </a:ext>
            </a:extLst>
          </p:cNvPr>
          <p:cNvGrpSpPr/>
          <p:nvPr/>
        </p:nvGrpSpPr>
        <p:grpSpPr>
          <a:xfrm>
            <a:off x="4057538" y="8157741"/>
            <a:ext cx="764878" cy="762000"/>
            <a:chOff x="2034055" y="1186961"/>
            <a:chExt cx="764878" cy="762000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B560AAF-8A15-4EB6-B654-18915A9DDE2F}"/>
                </a:ext>
              </a:extLst>
            </p:cNvPr>
            <p:cNvSpPr/>
            <p:nvPr/>
          </p:nvSpPr>
          <p:spPr>
            <a:xfrm>
              <a:off x="2034055" y="1186961"/>
              <a:ext cx="764878" cy="762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987730C-F7F9-4067-A6A8-4E97A86EA1E1}"/>
                </a:ext>
              </a:extLst>
            </p:cNvPr>
            <p:cNvSpPr txBox="1"/>
            <p:nvPr/>
          </p:nvSpPr>
          <p:spPr>
            <a:xfrm>
              <a:off x="2211964" y="1567961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keys</a:t>
              </a:r>
            </a:p>
          </p:txBody>
        </p:sp>
      </p:grp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2176AD80-48E5-4988-A044-1188B91E2F8C}"/>
              </a:ext>
            </a:extLst>
          </p:cNvPr>
          <p:cNvCxnSpPr>
            <a:cxnSpLocks/>
            <a:stCxn id="224" idx="0"/>
            <a:endCxn id="211" idx="4"/>
          </p:cNvCxnSpPr>
          <p:nvPr/>
        </p:nvCxnSpPr>
        <p:spPr>
          <a:xfrm rot="5400000" flipH="1" flipV="1">
            <a:off x="3428104" y="8541623"/>
            <a:ext cx="633755" cy="1389992"/>
          </a:xfrm>
          <a:prstGeom prst="curvedConnector3">
            <a:avLst>
              <a:gd name="adj1" fmla="val 98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3A714540-C309-4642-A41D-D66532FB8DC1}"/>
              </a:ext>
            </a:extLst>
          </p:cNvPr>
          <p:cNvCxnSpPr>
            <a:cxnSpLocks/>
            <a:stCxn id="212" idx="1"/>
            <a:endCxn id="218" idx="0"/>
          </p:cNvCxnSpPr>
          <p:nvPr/>
        </p:nvCxnSpPr>
        <p:spPr>
          <a:xfrm rot="10800000" flipV="1">
            <a:off x="2593701" y="8654157"/>
            <a:ext cx="1641747" cy="25665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rrow: Pentagon 214">
            <a:extLst>
              <a:ext uri="{FF2B5EF4-FFF2-40B4-BE49-F238E27FC236}">
                <a16:creationId xmlns:a16="http://schemas.microsoft.com/office/drawing/2014/main" id="{CC1BA6FE-61A8-4505-BC4F-FEA14A346FE3}"/>
              </a:ext>
            </a:extLst>
          </p:cNvPr>
          <p:cNvSpPr/>
          <p:nvPr/>
        </p:nvSpPr>
        <p:spPr>
          <a:xfrm>
            <a:off x="1481970" y="8944932"/>
            <a:ext cx="427893" cy="172916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/>
              <a:t>NULL</a:t>
            </a:r>
            <a:endParaRPr lang="en-US" sz="500" b="1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BA66DA3-92ED-43D9-9BE9-50A545BC81F3}"/>
              </a:ext>
            </a:extLst>
          </p:cNvPr>
          <p:cNvCxnSpPr>
            <a:cxnSpLocks/>
            <a:stCxn id="219" idx="1"/>
            <a:endCxn id="215" idx="3"/>
          </p:cNvCxnSpPr>
          <p:nvPr/>
        </p:nvCxnSpPr>
        <p:spPr>
          <a:xfrm flipH="1">
            <a:off x="1909863" y="9031390"/>
            <a:ext cx="348814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BE95586-A3FB-4D83-B471-DE6078D1EFB1}"/>
              </a:ext>
            </a:extLst>
          </p:cNvPr>
          <p:cNvGrpSpPr/>
          <p:nvPr/>
        </p:nvGrpSpPr>
        <p:grpSpPr>
          <a:xfrm>
            <a:off x="2163845" y="8910811"/>
            <a:ext cx="1363193" cy="1031637"/>
            <a:chOff x="2338644" y="2702031"/>
            <a:chExt cx="1363193" cy="1031637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FACA89C-9B3A-4797-A7AB-BD6C95DD56CF}"/>
                </a:ext>
              </a:extLst>
            </p:cNvPr>
            <p:cNvSpPr/>
            <p:nvPr/>
          </p:nvSpPr>
          <p:spPr>
            <a:xfrm>
              <a:off x="2338644" y="2702031"/>
              <a:ext cx="859709" cy="61378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7F57FA1-019D-4AC1-9E38-9586F7BC54C3}"/>
                </a:ext>
              </a:extLst>
            </p:cNvPr>
            <p:cNvSpPr txBox="1"/>
            <p:nvPr/>
          </p:nvSpPr>
          <p:spPr>
            <a:xfrm>
              <a:off x="2433476" y="2707194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prev_key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C8D16F78-6558-46DF-BB5F-2E080B270EA7}"/>
                </a:ext>
              </a:extLst>
            </p:cNvPr>
            <p:cNvSpPr txBox="1"/>
            <p:nvPr/>
          </p:nvSpPr>
          <p:spPr>
            <a:xfrm>
              <a:off x="2433476" y="2857782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next_key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91AD146-A802-4764-A6E6-1710638EA2DC}"/>
                </a:ext>
              </a:extLst>
            </p:cNvPr>
            <p:cNvSpPr txBox="1"/>
            <p:nvPr/>
          </p:nvSpPr>
          <p:spPr>
            <a:xfrm>
              <a:off x="2433476" y="3012974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EF9FCFF-3503-4C58-A45C-C1D1305F8AEF}"/>
                </a:ext>
              </a:extLst>
            </p:cNvPr>
            <p:cNvSpPr/>
            <p:nvPr/>
          </p:nvSpPr>
          <p:spPr>
            <a:xfrm>
              <a:off x="2875970" y="3083451"/>
              <a:ext cx="825867" cy="6502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6BBEEB8-279C-41D9-9832-D2048C4CDA87}"/>
                </a:ext>
              </a:extLst>
            </p:cNvPr>
            <p:cNvSpPr txBox="1"/>
            <p:nvPr/>
          </p:nvSpPr>
          <p:spPr>
            <a:xfrm>
              <a:off x="2875970" y="3088614"/>
              <a:ext cx="6976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prev_var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8A3778A-D577-4253-88F0-44B062737CAA}"/>
                </a:ext>
              </a:extLst>
            </p:cNvPr>
            <p:cNvSpPr txBox="1"/>
            <p:nvPr/>
          </p:nvSpPr>
          <p:spPr>
            <a:xfrm>
              <a:off x="2875970" y="3344716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2327E5E-8AAC-4054-A7DD-5898D0AD33FF}"/>
                </a:ext>
              </a:extLst>
            </p:cNvPr>
            <p:cNvSpPr txBox="1"/>
            <p:nvPr/>
          </p:nvSpPr>
          <p:spPr>
            <a:xfrm>
              <a:off x="2875970" y="350283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name</a:t>
              </a:r>
            </a:p>
          </p:txBody>
        </p:sp>
        <p:cxnSp>
          <p:nvCxnSpPr>
            <p:cNvPr id="226" name="Connector: Elbow 225">
              <a:extLst>
                <a:ext uri="{FF2B5EF4-FFF2-40B4-BE49-F238E27FC236}">
                  <a16:creationId xmlns:a16="http://schemas.microsoft.com/office/drawing/2014/main" id="{5473A725-EBA7-4F11-A9C5-AE1D9B4044DB}"/>
                </a:ext>
              </a:extLst>
            </p:cNvPr>
            <p:cNvCxnSpPr>
              <a:cxnSpLocks/>
              <a:stCxn id="221" idx="2"/>
              <a:endCxn id="224" idx="1"/>
            </p:cNvCxnSpPr>
            <p:nvPr/>
          </p:nvCxnSpPr>
          <p:spPr>
            <a:xfrm rot="16200000" flipH="1">
              <a:off x="2640816" y="3224978"/>
              <a:ext cx="216326" cy="25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FA4C0C0-2224-45AA-BCA1-D5B575662D1E}"/>
                </a:ext>
              </a:extLst>
            </p:cNvPr>
            <p:cNvSpPr txBox="1"/>
            <p:nvPr/>
          </p:nvSpPr>
          <p:spPr>
            <a:xfrm>
              <a:off x="2886464" y="322239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var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0E622A9-97D3-402D-884F-64869A3FF349}"/>
              </a:ext>
            </a:extLst>
          </p:cNvPr>
          <p:cNvGrpSpPr/>
          <p:nvPr/>
        </p:nvGrpSpPr>
        <p:grpSpPr>
          <a:xfrm>
            <a:off x="4742922" y="7376338"/>
            <a:ext cx="1363193" cy="1031637"/>
            <a:chOff x="2338644" y="2702031"/>
            <a:chExt cx="1363193" cy="103163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0C5127D-A66F-4B2F-BD71-DB1A811DA8E9}"/>
                </a:ext>
              </a:extLst>
            </p:cNvPr>
            <p:cNvSpPr/>
            <p:nvPr/>
          </p:nvSpPr>
          <p:spPr>
            <a:xfrm>
              <a:off x="2338644" y="2702031"/>
              <a:ext cx="859709" cy="61378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1654BB84-7F7F-4402-ABE2-9A48F07355C4}"/>
                </a:ext>
              </a:extLst>
            </p:cNvPr>
            <p:cNvSpPr txBox="1"/>
            <p:nvPr/>
          </p:nvSpPr>
          <p:spPr>
            <a:xfrm>
              <a:off x="2433476" y="2707194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prev_key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BF34EA3-2255-46F0-8E3D-17B36B2AC587}"/>
                </a:ext>
              </a:extLst>
            </p:cNvPr>
            <p:cNvSpPr txBox="1"/>
            <p:nvPr/>
          </p:nvSpPr>
          <p:spPr>
            <a:xfrm>
              <a:off x="2433476" y="2857782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next_key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2BE9146-E2B1-4CE5-836F-C232859E6EBE}"/>
                </a:ext>
              </a:extLst>
            </p:cNvPr>
            <p:cNvSpPr txBox="1"/>
            <p:nvPr/>
          </p:nvSpPr>
          <p:spPr>
            <a:xfrm>
              <a:off x="2433476" y="3012974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key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9D8374E-2F2F-4536-A043-79DF267FCD58}"/>
                </a:ext>
              </a:extLst>
            </p:cNvPr>
            <p:cNvSpPr/>
            <p:nvPr/>
          </p:nvSpPr>
          <p:spPr>
            <a:xfrm>
              <a:off x="2875970" y="3083451"/>
              <a:ext cx="825867" cy="6502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0B610FA-8D06-45D4-BFC3-20EA23425D00}"/>
                </a:ext>
              </a:extLst>
            </p:cNvPr>
            <p:cNvSpPr txBox="1"/>
            <p:nvPr/>
          </p:nvSpPr>
          <p:spPr>
            <a:xfrm>
              <a:off x="2875970" y="3088614"/>
              <a:ext cx="6976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prev_var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1346D6-2BBF-4238-95E0-12CCEB933A69}"/>
                </a:ext>
              </a:extLst>
            </p:cNvPr>
            <p:cNvSpPr txBox="1"/>
            <p:nvPr/>
          </p:nvSpPr>
          <p:spPr>
            <a:xfrm>
              <a:off x="2875970" y="3344716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next_var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ADF06B3-B36A-450C-B13E-42AAC51E40CD}"/>
                </a:ext>
              </a:extLst>
            </p:cNvPr>
            <p:cNvSpPr txBox="1"/>
            <p:nvPr/>
          </p:nvSpPr>
          <p:spPr>
            <a:xfrm>
              <a:off x="2875970" y="350283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name</a:t>
              </a:r>
            </a:p>
          </p:txBody>
        </p:sp>
        <p:cxnSp>
          <p:nvCxnSpPr>
            <p:cNvPr id="237" name="Connector: Elbow 236">
              <a:extLst>
                <a:ext uri="{FF2B5EF4-FFF2-40B4-BE49-F238E27FC236}">
                  <a16:creationId xmlns:a16="http://schemas.microsoft.com/office/drawing/2014/main" id="{4AB02FD2-874D-45C6-809F-6244F65EFD7A}"/>
                </a:ext>
              </a:extLst>
            </p:cNvPr>
            <p:cNvCxnSpPr>
              <a:cxnSpLocks/>
              <a:stCxn id="232" idx="2"/>
              <a:endCxn id="235" idx="1"/>
            </p:cNvCxnSpPr>
            <p:nvPr/>
          </p:nvCxnSpPr>
          <p:spPr>
            <a:xfrm rot="16200000" flipH="1">
              <a:off x="2640816" y="3224978"/>
              <a:ext cx="216326" cy="25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5DFD283-576D-4995-8DA1-FF449646F604}"/>
                </a:ext>
              </a:extLst>
            </p:cNvPr>
            <p:cNvSpPr txBox="1"/>
            <p:nvPr/>
          </p:nvSpPr>
          <p:spPr>
            <a:xfrm>
              <a:off x="2886464" y="322239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var</a:t>
              </a:r>
            </a:p>
          </p:txBody>
        </p:sp>
      </p:grpSp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659FEDFD-9CB8-4621-A595-1430BF7D080B}"/>
              </a:ext>
            </a:extLst>
          </p:cNvPr>
          <p:cNvCxnSpPr>
            <a:cxnSpLocks/>
            <a:stCxn id="220" idx="3"/>
            <a:endCxn id="229" idx="1"/>
          </p:cNvCxnSpPr>
          <p:nvPr/>
        </p:nvCxnSpPr>
        <p:spPr>
          <a:xfrm flipV="1">
            <a:off x="2956304" y="7683232"/>
            <a:ext cx="1786618" cy="149874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Arrow: Pentagon 239">
            <a:extLst>
              <a:ext uri="{FF2B5EF4-FFF2-40B4-BE49-F238E27FC236}">
                <a16:creationId xmlns:a16="http://schemas.microsoft.com/office/drawing/2014/main" id="{3D80E781-9F42-46A2-8ADE-662CC9279B3C}"/>
              </a:ext>
            </a:extLst>
          </p:cNvPr>
          <p:cNvSpPr/>
          <p:nvPr/>
        </p:nvSpPr>
        <p:spPr>
          <a:xfrm>
            <a:off x="5892168" y="7410459"/>
            <a:ext cx="427893" cy="172916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/>
              <a:t>NULL</a:t>
            </a:r>
            <a:endParaRPr lang="en-US" sz="500" b="1" dirty="0"/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8A11C3E4-4798-48AD-8C36-8FC9F08E73B8}"/>
              </a:ext>
            </a:extLst>
          </p:cNvPr>
          <p:cNvCxnSpPr>
            <a:cxnSpLocks/>
            <a:stCxn id="231" idx="3"/>
            <a:endCxn id="240" idx="1"/>
          </p:cNvCxnSpPr>
          <p:nvPr/>
        </p:nvCxnSpPr>
        <p:spPr>
          <a:xfrm flipV="1">
            <a:off x="5535381" y="7496917"/>
            <a:ext cx="356787" cy="15058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Curved 241">
            <a:extLst>
              <a:ext uri="{FF2B5EF4-FFF2-40B4-BE49-F238E27FC236}">
                <a16:creationId xmlns:a16="http://schemas.microsoft.com/office/drawing/2014/main" id="{7FE1E218-5682-49A5-BA1E-30F0157E1952}"/>
              </a:ext>
            </a:extLst>
          </p:cNvPr>
          <p:cNvCxnSpPr>
            <a:cxnSpLocks/>
            <a:stCxn id="230" idx="1"/>
            <a:endCxn id="219" idx="0"/>
          </p:cNvCxnSpPr>
          <p:nvPr/>
        </p:nvCxnSpPr>
        <p:spPr>
          <a:xfrm rot="10800000" flipV="1">
            <a:off x="2607492" y="7496916"/>
            <a:ext cx="2230263" cy="1419057"/>
          </a:xfrm>
          <a:prstGeom prst="curved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0DF58DB4-A9A2-4D3C-8B89-6DA3A5FB8D7E}"/>
              </a:ext>
            </a:extLst>
          </p:cNvPr>
          <p:cNvCxnSpPr>
            <a:cxnSpLocks/>
            <a:stCxn id="238" idx="3"/>
            <a:endCxn id="211" idx="5"/>
          </p:cNvCxnSpPr>
          <p:nvPr/>
        </p:nvCxnSpPr>
        <p:spPr>
          <a:xfrm flipH="1">
            <a:off x="4710402" y="8012116"/>
            <a:ext cx="957366" cy="796033"/>
          </a:xfrm>
          <a:prstGeom prst="curvedConnector4">
            <a:avLst>
              <a:gd name="adj1" fmla="val -23878"/>
              <a:gd name="adj2" fmla="val 14273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3018569-97E7-4866-B10D-63F80A497AB5}"/>
              </a:ext>
            </a:extLst>
          </p:cNvPr>
          <p:cNvCxnSpPr>
            <a:cxnSpLocks/>
            <a:stCxn id="16" idx="0"/>
            <a:endCxn id="27" idx="4"/>
          </p:cNvCxnSpPr>
          <p:nvPr/>
        </p:nvCxnSpPr>
        <p:spPr>
          <a:xfrm rot="5400000" flipH="1" flipV="1">
            <a:off x="3602903" y="2332843"/>
            <a:ext cx="633755" cy="1389992"/>
          </a:xfrm>
          <a:prstGeom prst="curvedConnector3">
            <a:avLst>
              <a:gd name="adj1" fmla="val 98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F0CF764-D65F-4A73-9997-5731B3317249}"/>
              </a:ext>
            </a:extLst>
          </p:cNvPr>
          <p:cNvCxnSpPr>
            <a:cxnSpLocks/>
            <a:stCxn id="15" idx="3"/>
            <a:endCxn id="4" idx="7"/>
          </p:cNvCxnSpPr>
          <p:nvPr/>
        </p:nvCxnSpPr>
        <p:spPr>
          <a:xfrm flipH="1" flipV="1">
            <a:off x="1544755" y="551271"/>
            <a:ext cx="2028842" cy="2652759"/>
          </a:xfrm>
          <a:prstGeom prst="curvedConnector4">
            <a:avLst>
              <a:gd name="adj1" fmla="val -11268"/>
              <a:gd name="adj2" fmla="val 11282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Curved 243">
            <a:extLst>
              <a:ext uri="{FF2B5EF4-FFF2-40B4-BE49-F238E27FC236}">
                <a16:creationId xmlns:a16="http://schemas.microsoft.com/office/drawing/2014/main" id="{CF71F941-48FD-4A98-89B6-C49EFF43E284}"/>
              </a:ext>
            </a:extLst>
          </p:cNvPr>
          <p:cNvCxnSpPr>
            <a:cxnSpLocks/>
            <a:stCxn id="16" idx="3"/>
            <a:endCxn id="177" idx="0"/>
          </p:cNvCxnSpPr>
          <p:nvPr/>
        </p:nvCxnSpPr>
        <p:spPr>
          <a:xfrm>
            <a:off x="3573597" y="3460132"/>
            <a:ext cx="771548" cy="1537325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356D25AF-3024-495C-8FCA-746F875A2BB9}"/>
              </a:ext>
            </a:extLst>
          </p:cNvPr>
          <p:cNvCxnSpPr>
            <a:cxnSpLocks/>
            <a:stCxn id="190" idx="0"/>
            <a:endCxn id="177" idx="4"/>
          </p:cNvCxnSpPr>
          <p:nvPr/>
        </p:nvCxnSpPr>
        <p:spPr>
          <a:xfrm rot="5400000" flipH="1" flipV="1">
            <a:off x="3333272" y="5381339"/>
            <a:ext cx="633755" cy="1389992"/>
          </a:xfrm>
          <a:prstGeom prst="curvedConnector3">
            <a:avLst>
              <a:gd name="adj1" fmla="val 98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F5B8B001-5FC9-4F6A-AB86-6F060088362E}"/>
              </a:ext>
            </a:extLst>
          </p:cNvPr>
          <p:cNvCxnSpPr>
            <a:cxnSpLocks/>
            <a:stCxn id="189" idx="3"/>
            <a:endCxn id="27" idx="2"/>
          </p:cNvCxnSpPr>
          <p:nvPr/>
        </p:nvCxnSpPr>
        <p:spPr>
          <a:xfrm flipV="1">
            <a:off x="3303966" y="2329961"/>
            <a:ext cx="928371" cy="392256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Curved 250">
            <a:extLst>
              <a:ext uri="{FF2B5EF4-FFF2-40B4-BE49-F238E27FC236}">
                <a16:creationId xmlns:a16="http://schemas.microsoft.com/office/drawing/2014/main" id="{65584326-0196-4BCA-8516-090FE6B4920B}"/>
              </a:ext>
            </a:extLst>
          </p:cNvPr>
          <p:cNvCxnSpPr>
            <a:cxnSpLocks/>
            <a:stCxn id="190" idx="3"/>
            <a:endCxn id="211" idx="0"/>
          </p:cNvCxnSpPr>
          <p:nvPr/>
        </p:nvCxnSpPr>
        <p:spPr>
          <a:xfrm>
            <a:off x="3303966" y="6508628"/>
            <a:ext cx="1136011" cy="1649113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Curved 265">
            <a:extLst>
              <a:ext uri="{FF2B5EF4-FFF2-40B4-BE49-F238E27FC236}">
                <a16:creationId xmlns:a16="http://schemas.microsoft.com/office/drawing/2014/main" id="{0EC78E39-2941-439A-9FBC-8CED4E22CDF4}"/>
              </a:ext>
            </a:extLst>
          </p:cNvPr>
          <p:cNvCxnSpPr>
            <a:cxnSpLocks/>
            <a:stCxn id="223" idx="3"/>
            <a:endCxn id="177" idx="4"/>
          </p:cNvCxnSpPr>
          <p:nvPr/>
        </p:nvCxnSpPr>
        <p:spPr>
          <a:xfrm flipV="1">
            <a:off x="3398798" y="5759457"/>
            <a:ext cx="946347" cy="3653353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Arrow: Pentagon 268">
            <a:extLst>
              <a:ext uri="{FF2B5EF4-FFF2-40B4-BE49-F238E27FC236}">
                <a16:creationId xmlns:a16="http://schemas.microsoft.com/office/drawing/2014/main" id="{EFE87460-DF8D-4F25-88B3-5F31899CBC50}"/>
              </a:ext>
            </a:extLst>
          </p:cNvPr>
          <p:cNvSpPr/>
          <p:nvPr/>
        </p:nvSpPr>
        <p:spPr>
          <a:xfrm>
            <a:off x="3943109" y="9740498"/>
            <a:ext cx="427893" cy="172916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/>
              <a:t>NULL</a:t>
            </a:r>
            <a:endParaRPr lang="en-US" sz="500" b="1" dirty="0"/>
          </a:p>
        </p:txBody>
      </p: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FD5D69D3-3F9E-4649-9979-9230C890AF92}"/>
              </a:ext>
            </a:extLst>
          </p:cNvPr>
          <p:cNvCxnSpPr>
            <a:cxnSpLocks/>
            <a:stCxn id="224" idx="3"/>
            <a:endCxn id="269" idx="1"/>
          </p:cNvCxnSpPr>
          <p:nvPr/>
        </p:nvCxnSpPr>
        <p:spPr>
          <a:xfrm>
            <a:off x="3398798" y="9668912"/>
            <a:ext cx="544311" cy="15804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Curved 273">
            <a:extLst>
              <a:ext uri="{FF2B5EF4-FFF2-40B4-BE49-F238E27FC236}">
                <a16:creationId xmlns:a16="http://schemas.microsoft.com/office/drawing/2014/main" id="{CBCAC114-2197-4E61-A5EF-BCF81B3E4525}"/>
              </a:ext>
            </a:extLst>
          </p:cNvPr>
          <p:cNvCxnSpPr>
            <a:cxnSpLocks/>
            <a:stCxn id="4" idx="6"/>
            <a:endCxn id="27" idx="0"/>
          </p:cNvCxnSpPr>
          <p:nvPr/>
        </p:nvCxnSpPr>
        <p:spPr>
          <a:xfrm>
            <a:off x="1656769" y="820679"/>
            <a:ext cx="2958007" cy="1128282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9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 Balestrini</dc:creator>
  <cp:lastModifiedBy>Filippo Balestrini</cp:lastModifiedBy>
  <cp:revision>9</cp:revision>
  <dcterms:created xsi:type="dcterms:W3CDTF">2021-06-14T14:17:23Z</dcterms:created>
  <dcterms:modified xsi:type="dcterms:W3CDTF">2021-06-16T07:25:00Z</dcterms:modified>
</cp:coreProperties>
</file>