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1" r:id="rId5"/>
    <p:sldId id="270" r:id="rId6"/>
    <p:sldId id="272" r:id="rId7"/>
    <p:sldId id="267" r:id="rId8"/>
    <p:sldId id="268" r:id="rId9"/>
    <p:sldId id="265" r:id="rId10"/>
  </p:sldIdLst>
  <p:sldSz cx="18288000" cy="10287000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" panose="02040604050505020304" pitchFamily="18" charset="0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Extra-Bold Bold" panose="020B0604020202020204" charset="0"/>
      <p:regular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112DB-6FE0-4C78-B68A-A038EBA135DD}" v="5" dt="2022-09-13T18:41:36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30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ya Jaimin Shah" userId="71f052f209623ed2" providerId="LiveId" clId="{380112DB-6FE0-4C78-B68A-A038EBA135DD}"/>
    <pc:docChg chg="addSld delSld modSld">
      <pc:chgData name="Diya Jaimin Shah" userId="71f052f209623ed2" providerId="LiveId" clId="{380112DB-6FE0-4C78-B68A-A038EBA135DD}" dt="2022-09-13T18:41:47.250" v="12" actId="22"/>
      <pc:docMkLst>
        <pc:docMk/>
      </pc:docMkLst>
      <pc:sldChg chg="addSp modSp mod">
        <pc:chgData name="Diya Jaimin Shah" userId="71f052f209623ed2" providerId="LiveId" clId="{380112DB-6FE0-4C78-B68A-A038EBA135DD}" dt="2022-09-13T18:39:50.718" v="1" actId="1076"/>
        <pc:sldMkLst>
          <pc:docMk/>
          <pc:sldMk cId="0" sldId="256"/>
        </pc:sldMkLst>
        <pc:picChg chg="add mod">
          <ac:chgData name="Diya Jaimin Shah" userId="71f052f209623ed2" providerId="LiveId" clId="{380112DB-6FE0-4C78-B68A-A038EBA135DD}" dt="2022-09-13T18:39:50.718" v="1" actId="1076"/>
          <ac:picMkLst>
            <pc:docMk/>
            <pc:sldMk cId="0" sldId="256"/>
            <ac:picMk id="14" creationId="{05AB5B76-C31D-76D3-02E4-3C483C1898F0}"/>
          </ac:picMkLst>
        </pc:picChg>
      </pc:sldChg>
      <pc:sldChg chg="addSp mod">
        <pc:chgData name="Diya Jaimin Shah" userId="71f052f209623ed2" providerId="LiveId" clId="{380112DB-6FE0-4C78-B68A-A038EBA135DD}" dt="2022-09-13T18:41:14.640" v="2" actId="22"/>
        <pc:sldMkLst>
          <pc:docMk/>
          <pc:sldMk cId="0" sldId="257"/>
        </pc:sldMkLst>
        <pc:picChg chg="add">
          <ac:chgData name="Diya Jaimin Shah" userId="71f052f209623ed2" providerId="LiveId" clId="{380112DB-6FE0-4C78-B68A-A038EBA135DD}" dt="2022-09-13T18:41:14.640" v="2" actId="22"/>
          <ac:picMkLst>
            <pc:docMk/>
            <pc:sldMk cId="0" sldId="257"/>
            <ac:picMk id="24" creationId="{FC89448E-BAE2-9F5E-5CA2-52662BC1BDBD}"/>
          </ac:picMkLst>
        </pc:picChg>
      </pc:sldChg>
      <pc:sldChg chg="addSp mod">
        <pc:chgData name="Diya Jaimin Shah" userId="71f052f209623ed2" providerId="LiveId" clId="{380112DB-6FE0-4C78-B68A-A038EBA135DD}" dt="2022-09-13T18:41:19.851" v="3" actId="22"/>
        <pc:sldMkLst>
          <pc:docMk/>
          <pc:sldMk cId="4038389010" sldId="266"/>
        </pc:sldMkLst>
        <pc:picChg chg="add">
          <ac:chgData name="Diya Jaimin Shah" userId="71f052f209623ed2" providerId="LiveId" clId="{380112DB-6FE0-4C78-B68A-A038EBA135DD}" dt="2022-09-13T18:41:19.851" v="3" actId="22"/>
          <ac:picMkLst>
            <pc:docMk/>
            <pc:sldMk cId="4038389010" sldId="266"/>
            <ac:picMk id="3" creationId="{CE9465A6-59C2-95AF-1378-4DDF84C80771}"/>
          </ac:picMkLst>
        </pc:picChg>
      </pc:sldChg>
      <pc:sldChg chg="addSp mod">
        <pc:chgData name="Diya Jaimin Shah" userId="71f052f209623ed2" providerId="LiveId" clId="{380112DB-6FE0-4C78-B68A-A038EBA135DD}" dt="2022-09-13T18:41:26.744" v="6" actId="22"/>
        <pc:sldMkLst>
          <pc:docMk/>
          <pc:sldMk cId="1960446527" sldId="267"/>
        </pc:sldMkLst>
        <pc:picChg chg="add">
          <ac:chgData name="Diya Jaimin Shah" userId="71f052f209623ed2" providerId="LiveId" clId="{380112DB-6FE0-4C78-B68A-A038EBA135DD}" dt="2022-09-13T18:41:26.744" v="6" actId="22"/>
          <ac:picMkLst>
            <pc:docMk/>
            <pc:sldMk cId="1960446527" sldId="267"/>
            <ac:picMk id="5" creationId="{DD555429-2149-2660-EAB6-E90246A5D7B9}"/>
          </ac:picMkLst>
        </pc:picChg>
      </pc:sldChg>
      <pc:sldChg chg="addSp mod">
        <pc:chgData name="Diya Jaimin Shah" userId="71f052f209623ed2" providerId="LiveId" clId="{380112DB-6FE0-4C78-B68A-A038EBA135DD}" dt="2022-09-13T18:41:45.008" v="11" actId="22"/>
        <pc:sldMkLst>
          <pc:docMk/>
          <pc:sldMk cId="2035698264" sldId="268"/>
        </pc:sldMkLst>
        <pc:picChg chg="add">
          <ac:chgData name="Diya Jaimin Shah" userId="71f052f209623ed2" providerId="LiveId" clId="{380112DB-6FE0-4C78-B68A-A038EBA135DD}" dt="2022-09-13T18:41:45.008" v="11" actId="22"/>
          <ac:picMkLst>
            <pc:docMk/>
            <pc:sldMk cId="2035698264" sldId="268"/>
            <ac:picMk id="3" creationId="{951244F4-74D8-9623-4171-8DDBE221F867}"/>
          </ac:picMkLst>
        </pc:picChg>
      </pc:sldChg>
      <pc:sldChg chg="addSp mod">
        <pc:chgData name="Diya Jaimin Shah" userId="71f052f209623ed2" providerId="LiveId" clId="{380112DB-6FE0-4C78-B68A-A038EBA135DD}" dt="2022-09-13T18:41:47.250" v="12" actId="22"/>
        <pc:sldMkLst>
          <pc:docMk/>
          <pc:sldMk cId="3850768436" sldId="269"/>
        </pc:sldMkLst>
        <pc:picChg chg="add">
          <ac:chgData name="Diya Jaimin Shah" userId="71f052f209623ed2" providerId="LiveId" clId="{380112DB-6FE0-4C78-B68A-A038EBA135DD}" dt="2022-09-13T18:41:47.250" v="12" actId="22"/>
          <ac:picMkLst>
            <pc:docMk/>
            <pc:sldMk cId="3850768436" sldId="269"/>
            <ac:picMk id="3" creationId="{061DC1C7-D3FC-EF20-65CD-B6D461A8A367}"/>
          </ac:picMkLst>
        </pc:picChg>
      </pc:sldChg>
      <pc:sldChg chg="addSp mod">
        <pc:chgData name="Diya Jaimin Shah" userId="71f052f209623ed2" providerId="LiveId" clId="{380112DB-6FE0-4C78-B68A-A038EBA135DD}" dt="2022-09-13T18:41:24.495" v="5" actId="22"/>
        <pc:sldMkLst>
          <pc:docMk/>
          <pc:sldMk cId="3856718504" sldId="270"/>
        </pc:sldMkLst>
        <pc:picChg chg="add">
          <ac:chgData name="Diya Jaimin Shah" userId="71f052f209623ed2" providerId="LiveId" clId="{380112DB-6FE0-4C78-B68A-A038EBA135DD}" dt="2022-09-13T18:41:24.495" v="5" actId="22"/>
          <ac:picMkLst>
            <pc:docMk/>
            <pc:sldMk cId="3856718504" sldId="270"/>
            <ac:picMk id="5" creationId="{99106F3F-2B00-2E26-7597-C157131E1071}"/>
          </ac:picMkLst>
        </pc:picChg>
      </pc:sldChg>
      <pc:sldChg chg="addSp mod">
        <pc:chgData name="Diya Jaimin Shah" userId="71f052f209623ed2" providerId="LiveId" clId="{380112DB-6FE0-4C78-B68A-A038EBA135DD}" dt="2022-09-13T18:41:22.174" v="4" actId="22"/>
        <pc:sldMkLst>
          <pc:docMk/>
          <pc:sldMk cId="2786555674" sldId="271"/>
        </pc:sldMkLst>
        <pc:picChg chg="add">
          <ac:chgData name="Diya Jaimin Shah" userId="71f052f209623ed2" providerId="LiveId" clId="{380112DB-6FE0-4C78-B68A-A038EBA135DD}" dt="2022-09-13T18:41:22.174" v="4" actId="22"/>
          <ac:picMkLst>
            <pc:docMk/>
            <pc:sldMk cId="2786555674" sldId="271"/>
            <ac:picMk id="3" creationId="{E4D2DF3E-6B5E-8EE1-E35B-0F652482F344}"/>
          </ac:picMkLst>
        </pc:picChg>
      </pc:sldChg>
      <pc:sldChg chg="add del">
        <pc:chgData name="Diya Jaimin Shah" userId="71f052f209623ed2" providerId="LiveId" clId="{380112DB-6FE0-4C78-B68A-A038EBA135DD}" dt="2022-09-13T18:41:32.548" v="8"/>
        <pc:sldMkLst>
          <pc:docMk/>
          <pc:sldMk cId="3685728560" sldId="272"/>
        </pc:sldMkLst>
      </pc:sldChg>
      <pc:sldChg chg="add del">
        <pc:chgData name="Diya Jaimin Shah" userId="71f052f209623ed2" providerId="LiveId" clId="{380112DB-6FE0-4C78-B68A-A038EBA135DD}" dt="2022-09-13T18:41:36.479" v="10"/>
        <pc:sldMkLst>
          <pc:docMk/>
          <pc:sldMk cId="395175455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70499" y="-954073"/>
            <a:ext cx="20712743" cy="7241617"/>
          </a:xfrm>
          <a:prstGeom prst="rect">
            <a:avLst/>
          </a:prstGeom>
          <a:solidFill>
            <a:srgbClr val="9B1414">
              <a:alpha val="19608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9321553" y="2428875"/>
            <a:ext cx="8966447" cy="5572125"/>
            <a:chOff x="0" y="0"/>
            <a:chExt cx="11888315" cy="74295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t="8337" b="8337"/>
            <a:stretch>
              <a:fillRect/>
            </a:stretch>
          </p:blipFill>
          <p:spPr>
            <a:xfrm>
              <a:off x="0" y="0"/>
              <a:ext cx="11888315" cy="7429500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676034" y="7257308"/>
            <a:ext cx="9887412" cy="731668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47630">
            <a:off x="-1296196" y="-3735418"/>
            <a:ext cx="8477169" cy="62731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695920" y="8595756"/>
            <a:ext cx="6411766" cy="463978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750963" y="3734844"/>
            <a:ext cx="8832889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65"/>
              </a:lnSpc>
            </a:pPr>
            <a:r>
              <a:rPr lang="en-US" sz="8065" dirty="0">
                <a:solidFill>
                  <a:srgbClr val="FFFFFF"/>
                </a:solidFill>
                <a:latin typeface="Montserrat Extra-Bold Bold"/>
              </a:rPr>
              <a:t>DS Group </a:t>
            </a:r>
          </a:p>
          <a:p>
            <a:pPr>
              <a:lnSpc>
                <a:spcPts val="8065"/>
              </a:lnSpc>
            </a:pPr>
            <a:r>
              <a:rPr lang="en-US" sz="8065" dirty="0">
                <a:solidFill>
                  <a:srgbClr val="FFFFFF"/>
                </a:solidFill>
                <a:latin typeface="Montserrat Extra-Bold Bold"/>
              </a:rPr>
              <a:t>Project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50963" y="6732298"/>
            <a:ext cx="5171540" cy="1585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5"/>
              </a:lnSpc>
            </a:pPr>
            <a:r>
              <a:rPr lang="en-US" sz="4400" dirty="0">
                <a:solidFill>
                  <a:srgbClr val="FFB500"/>
                </a:solidFill>
                <a:latin typeface="Montserrat"/>
              </a:rPr>
              <a:t>Hospital Management </a:t>
            </a:r>
          </a:p>
          <a:p>
            <a:pPr>
              <a:lnSpc>
                <a:spcPts val="4075"/>
              </a:lnSpc>
            </a:pPr>
            <a:r>
              <a:rPr lang="en-US" sz="4400" dirty="0">
                <a:solidFill>
                  <a:srgbClr val="FFB500"/>
                </a:solidFill>
                <a:latin typeface="Montserrat"/>
              </a:rPr>
              <a:t>System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6727817" y="4480956"/>
            <a:ext cx="4114800" cy="411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1172411" y="8229600"/>
            <a:ext cx="4114800" cy="411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256964" y="-2457450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AB5B76-C31D-76D3-02E4-3C483C1898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83357"/>
            <a:ext cx="3061397" cy="812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812331" y="7936004"/>
            <a:ext cx="9887412" cy="731668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47630">
            <a:off x="-1670827" y="-4106893"/>
            <a:ext cx="8477169" cy="62731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500022" y="9392285"/>
            <a:ext cx="5375313" cy="388977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42622" y="-2714625"/>
            <a:ext cx="4114800" cy="411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584942" y="5277485"/>
            <a:ext cx="4114800" cy="4114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00200" y="1680616"/>
            <a:ext cx="6123689" cy="106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65"/>
              </a:lnSpc>
            </a:pPr>
            <a:r>
              <a:rPr lang="en-US" sz="8065" dirty="0">
                <a:solidFill>
                  <a:srgbClr val="000000"/>
                </a:solidFill>
                <a:latin typeface="Montserrat Extra-Bold Bold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6332" y="3256586"/>
            <a:ext cx="6123689" cy="1341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rgbClr val="000000"/>
                </a:solidFill>
                <a:latin typeface="Century" panose="02040604050505020304" pitchFamily="18" charset="0"/>
              </a:rPr>
              <a:t>Shlok</a:t>
            </a:r>
            <a:r>
              <a:rPr lang="en-US" sz="2800" b="1" dirty="0">
                <a:solidFill>
                  <a:srgbClr val="000000"/>
                </a:solidFill>
                <a:latin typeface="Century" panose="02040604050505020304" pitchFamily="18" charset="0"/>
              </a:rPr>
              <a:t> Prajapati</a:t>
            </a:r>
          </a:p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</a:rPr>
              <a:t>Enrollment No : 21002170110139</a:t>
            </a:r>
          </a:p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</a:rPr>
              <a:t>Roll No : 9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EA51D64A-BE94-A902-D439-C5C559C6104A}"/>
              </a:ext>
            </a:extLst>
          </p:cNvPr>
          <p:cNvSpPr txBox="1"/>
          <p:nvPr/>
        </p:nvSpPr>
        <p:spPr>
          <a:xfrm>
            <a:off x="9500268" y="5143500"/>
            <a:ext cx="6123689" cy="1341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rgbClr val="000000"/>
                </a:solidFill>
                <a:latin typeface="Century" panose="02040604050505020304" pitchFamily="18" charset="0"/>
              </a:rPr>
              <a:t>Aaliya</a:t>
            </a:r>
            <a:r>
              <a:rPr lang="en-US" sz="2800" b="1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entury" panose="02040604050505020304" pitchFamily="18" charset="0"/>
              </a:rPr>
              <a:t>Rangoonwala</a:t>
            </a:r>
            <a:endParaRPr lang="en-US" sz="2800" b="1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</a:rPr>
              <a:t>Enrollment No : 21002170110152</a:t>
            </a:r>
          </a:p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</a:rPr>
              <a:t>Roll No : 41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C472F1BB-BE51-21DF-EA38-4F18586253E2}"/>
              </a:ext>
            </a:extLst>
          </p:cNvPr>
          <p:cNvSpPr txBox="1"/>
          <p:nvPr/>
        </p:nvSpPr>
        <p:spPr>
          <a:xfrm>
            <a:off x="1376331" y="7085558"/>
            <a:ext cx="6123689" cy="1341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0000"/>
                </a:solidFill>
                <a:latin typeface="Century" panose="02040604050505020304" pitchFamily="18" charset="0"/>
              </a:rPr>
              <a:t>Diya Shah</a:t>
            </a:r>
          </a:p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</a:rPr>
              <a:t>Enrollment No : 21002170110171</a:t>
            </a:r>
          </a:p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</a:rPr>
              <a:t>Roll No : 43</a:t>
            </a: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561CDBDE-12FC-9F4B-DD6B-FC8815905457}"/>
              </a:ext>
            </a:extLst>
          </p:cNvPr>
          <p:cNvSpPr txBox="1"/>
          <p:nvPr/>
        </p:nvSpPr>
        <p:spPr>
          <a:xfrm>
            <a:off x="1376332" y="5254101"/>
            <a:ext cx="6123689" cy="1341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0000"/>
                </a:solidFill>
                <a:latin typeface="Century" panose="02040604050505020304" pitchFamily="18" charset="0"/>
              </a:rPr>
              <a:t>Krishna Patel</a:t>
            </a:r>
          </a:p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</a:rPr>
              <a:t>Enrollment No : 21002170110108</a:t>
            </a:r>
          </a:p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</a:rPr>
              <a:t>Roll No : 40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0A47B33C-4060-21DE-6BFA-4C5FF1F19AA5}"/>
              </a:ext>
            </a:extLst>
          </p:cNvPr>
          <p:cNvSpPr txBox="1"/>
          <p:nvPr/>
        </p:nvSpPr>
        <p:spPr>
          <a:xfrm>
            <a:off x="9500269" y="3256585"/>
            <a:ext cx="6123689" cy="1341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0000"/>
                </a:solidFill>
                <a:latin typeface="Century" panose="02040604050505020304" pitchFamily="18" charset="0"/>
              </a:rPr>
              <a:t>Raj Shah</a:t>
            </a:r>
          </a:p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</a:rPr>
              <a:t>Enrollment No : 21002170110148</a:t>
            </a:r>
          </a:p>
          <a:p>
            <a:pPr marL="457200" indent="-457200">
              <a:lnSpc>
                <a:spcPts val="364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</a:rPr>
              <a:t>Roll No : 26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89448E-BAE2-9F5E-5CA2-52662BC1B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83357"/>
            <a:ext cx="3061397" cy="812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812331" y="7936004"/>
            <a:ext cx="9887412" cy="731668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47630">
            <a:off x="-1670827" y="-4106893"/>
            <a:ext cx="8477169" cy="62731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500022" y="9392285"/>
            <a:ext cx="5375313" cy="388977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42622" y="-2714625"/>
            <a:ext cx="4114800" cy="411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584942" y="5277485"/>
            <a:ext cx="4114800" cy="4114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013868" y="1528706"/>
            <a:ext cx="109728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5"/>
              </a:lnSpc>
            </a:pPr>
            <a:r>
              <a:rPr lang="en-US" sz="8065" b="1" dirty="0">
                <a:solidFill>
                  <a:srgbClr val="000000"/>
                </a:solidFill>
                <a:latin typeface="Algerian" panose="04020705040A02060702" pitchFamily="82" charset="0"/>
              </a:rPr>
              <a:t>Table of Contents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76222" y="3215544"/>
            <a:ext cx="3962400" cy="46166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Approach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Output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Advantages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Disadvantages</a:t>
            </a:r>
          </a:p>
          <a:p>
            <a:pPr>
              <a:lnSpc>
                <a:spcPts val="3640"/>
              </a:lnSpc>
            </a:pPr>
            <a:endParaRPr lang="en-US" sz="3600" b="1" dirty="0">
              <a:solidFill>
                <a:srgbClr val="000000"/>
              </a:solidFill>
              <a:latin typeface="Century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465A6-59C2-95AF-1378-4DDF84C80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83357"/>
            <a:ext cx="3061397" cy="8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812331" y="7936004"/>
            <a:ext cx="9887412" cy="731668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47630">
            <a:off x="-1670827" y="-4106893"/>
            <a:ext cx="8477169" cy="62731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500022" y="9392285"/>
            <a:ext cx="5375313" cy="388977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42622" y="-2714625"/>
            <a:ext cx="4114800" cy="411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584942" y="5277485"/>
            <a:ext cx="4114800" cy="4114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013868" y="1528706"/>
            <a:ext cx="109728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5"/>
              </a:lnSpc>
            </a:pPr>
            <a:r>
              <a:rPr lang="en-US" sz="8065" b="1" dirty="0">
                <a:solidFill>
                  <a:srgbClr val="00000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67000" y="2777363"/>
            <a:ext cx="12954000" cy="544764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Hospital Management System is a system created using Linked List which enables hospitals to manage information and data related to all aspects of healthcare – processes, providers, patients, and more, which in turn ensures that processes are completed swiftly and effectively.</a:t>
            </a:r>
          </a:p>
          <a:p>
            <a:pPr marL="457200" indent="-457200">
              <a:lnSpc>
                <a:spcPts val="364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000000"/>
              </a:solidFill>
              <a:latin typeface="Century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2DF3E-6B5E-8EE1-E35B-0F652482F3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83357"/>
            <a:ext cx="3061397" cy="8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812331" y="7936004"/>
            <a:ext cx="9887412" cy="731668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47630">
            <a:off x="-1670827" y="-4106893"/>
            <a:ext cx="8477169" cy="62731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500022" y="9392285"/>
            <a:ext cx="5375313" cy="388977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42622" y="-2714625"/>
            <a:ext cx="4114800" cy="411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584942" y="5277485"/>
            <a:ext cx="4114800" cy="4114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013868" y="1528706"/>
            <a:ext cx="109728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5"/>
              </a:lnSpc>
            </a:pPr>
            <a:r>
              <a:rPr lang="en-US" sz="8065" b="1" dirty="0">
                <a:solidFill>
                  <a:srgbClr val="000000"/>
                </a:solidFill>
                <a:latin typeface="Algerian" panose="04020705040A02060702" pitchFamily="82" charset="0"/>
              </a:rPr>
              <a:t>Approach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33600" y="4646704"/>
            <a:ext cx="14173200" cy="175432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600" b="1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>
              <a:lnSpc>
                <a:spcPts val="3640"/>
              </a:lnSpc>
            </a:pPr>
            <a:endParaRPr lang="en-US" sz="3600" b="1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 marL="457200" indent="-457200">
              <a:lnSpc>
                <a:spcPts val="364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00000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83B21031-06D6-7BB0-DFFC-9378AC564328}"/>
              </a:ext>
            </a:extLst>
          </p:cNvPr>
          <p:cNvSpPr txBox="1"/>
          <p:nvPr/>
        </p:nvSpPr>
        <p:spPr>
          <a:xfrm>
            <a:off x="1651209" y="3215544"/>
            <a:ext cx="14933731" cy="46166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Input ~ </a:t>
            </a:r>
            <a:r>
              <a:rPr lang="en-US" sz="3600" dirty="0">
                <a:solidFill>
                  <a:srgbClr val="222222"/>
                </a:solidFill>
                <a:latin typeface="Source Sans Pro" panose="020B0604020202020204" pitchFamily="34" charset="0"/>
              </a:rPr>
              <a:t>U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ser can add a new patient record using input function.</a:t>
            </a:r>
            <a:endParaRPr lang="en-US" sz="3600" b="1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Details ~ </a:t>
            </a:r>
            <a:r>
              <a:rPr lang="en-US" sz="3600" dirty="0">
                <a:solidFill>
                  <a:srgbClr val="222222"/>
                </a:solidFill>
                <a:latin typeface="Source Sans Pro" panose="020B0503030403020204" pitchFamily="34" charset="0"/>
              </a:rPr>
              <a:t>U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ser can view various patient records using details function.</a:t>
            </a:r>
            <a:endParaRPr lang="en-US" sz="3600" b="1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Edit ~ </a:t>
            </a:r>
            <a:r>
              <a:rPr lang="en-US" sz="3600" dirty="0">
                <a:solidFill>
                  <a:srgbClr val="222222"/>
                </a:solidFill>
                <a:latin typeface="Source Sans Pro" panose="020B0503030403020204" pitchFamily="34" charset="0"/>
              </a:rPr>
              <a:t>U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ser can edit existing patient records using edit function.</a:t>
            </a:r>
            <a:endParaRPr lang="en-US" sz="3600" b="1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Bill ~ </a:t>
            </a:r>
            <a:r>
              <a:rPr lang="en-US" sz="3600" dirty="0">
                <a:solidFill>
                  <a:srgbClr val="222222"/>
                </a:solidFill>
                <a:latin typeface="Source Sans Pro" panose="020B0503030403020204" pitchFamily="34" charset="0"/>
              </a:rPr>
              <a:t>U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ser can view final patient’s bill using bill function.</a:t>
            </a:r>
            <a:endParaRPr lang="en-US" sz="3600" b="1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Delete ~ </a:t>
            </a:r>
            <a:r>
              <a:rPr lang="en-US" sz="3600" dirty="0">
                <a:solidFill>
                  <a:srgbClr val="222222"/>
                </a:solidFill>
                <a:latin typeface="Source Sans Pro" panose="020B0503030403020204" pitchFamily="34" charset="0"/>
              </a:rPr>
              <a:t>U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ser can delete patient record using delete function.</a:t>
            </a:r>
            <a:endParaRPr lang="en-US" sz="3600" b="1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>
              <a:lnSpc>
                <a:spcPts val="3640"/>
              </a:lnSpc>
            </a:pPr>
            <a:endParaRPr lang="en-US" sz="3600" b="1" dirty="0">
              <a:solidFill>
                <a:srgbClr val="000000"/>
              </a:solidFill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6F3F-2B00-2E26-7597-C157131E10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83357"/>
            <a:ext cx="3061397" cy="8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47630">
            <a:off x="-1670827" y="-4106893"/>
            <a:ext cx="8477169" cy="627310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442622" y="-2714625"/>
            <a:ext cx="4114800" cy="411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584942" y="5277485"/>
            <a:ext cx="4114800" cy="4114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380401" y="743099"/>
            <a:ext cx="109728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5"/>
              </a:lnSpc>
            </a:pPr>
            <a:r>
              <a:rPr lang="en-US" sz="8065" b="1" dirty="0">
                <a:solidFill>
                  <a:srgbClr val="000000"/>
                </a:solidFill>
                <a:latin typeface="Algerian" panose="04020705040A02060702" pitchFamily="82" charset="0"/>
              </a:rPr>
              <a:t>FLOWCHART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33600" y="4646704"/>
            <a:ext cx="14173200" cy="175432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600" b="1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>
              <a:lnSpc>
                <a:spcPts val="3640"/>
              </a:lnSpc>
            </a:pPr>
            <a:endParaRPr lang="en-US" sz="3600" b="1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 marL="457200" indent="-457200">
              <a:lnSpc>
                <a:spcPts val="364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000000"/>
              </a:solidFill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6F3F-2B00-2E26-7597-C157131E1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83357"/>
            <a:ext cx="3061397" cy="812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43986A-9FB7-E0A7-2359-B982AFF174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7" t="17321" r="33333" b="14445"/>
          <a:stretch/>
        </p:blipFill>
        <p:spPr>
          <a:xfrm>
            <a:off x="3200400" y="1781844"/>
            <a:ext cx="12496800" cy="850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7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812331" y="7936004"/>
            <a:ext cx="9887412" cy="731668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47630">
            <a:off x="-1670827" y="-4106893"/>
            <a:ext cx="8477169" cy="62731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500022" y="9392285"/>
            <a:ext cx="5375313" cy="388977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42622" y="-2714625"/>
            <a:ext cx="4114800" cy="411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584942" y="5277485"/>
            <a:ext cx="4114800" cy="4114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013868" y="1528706"/>
            <a:ext cx="109728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5"/>
              </a:lnSpc>
            </a:pPr>
            <a:r>
              <a:rPr lang="en-US" sz="8065" b="1" dirty="0">
                <a:solidFill>
                  <a:srgbClr val="000000"/>
                </a:solidFill>
                <a:latin typeface="Algerian" panose="04020705040A02060702" pitchFamily="82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831E8-EC62-63B3-98E3-480E0AD0EB9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7" r="9259" b="48698"/>
          <a:stretch/>
        </p:blipFill>
        <p:spPr>
          <a:xfrm>
            <a:off x="1752600" y="3202687"/>
            <a:ext cx="14935200" cy="4868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555429-2149-2660-EAB6-E90246A5D7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83357"/>
            <a:ext cx="3061397" cy="8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812331" y="7936004"/>
            <a:ext cx="9887412" cy="731668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47630">
            <a:off x="-1670827" y="-4106893"/>
            <a:ext cx="8477169" cy="62731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500022" y="9392285"/>
            <a:ext cx="5375313" cy="388977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42622" y="-2714625"/>
            <a:ext cx="4114800" cy="411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584942" y="5277485"/>
            <a:ext cx="4114800" cy="4114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013868" y="1528706"/>
            <a:ext cx="109728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5"/>
              </a:lnSpc>
            </a:pPr>
            <a:r>
              <a:rPr lang="en-US" sz="8065" b="1" dirty="0">
                <a:solidFill>
                  <a:srgbClr val="000000"/>
                </a:solidFill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5500" y="3201443"/>
            <a:ext cx="14097000" cy="46166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Insertion and Deletion using linked lists are very efficient.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Linked List can also be </a:t>
            </a:r>
            <a:r>
              <a:rPr lang="en-US" sz="3600" b="1" dirty="0" err="1">
                <a:solidFill>
                  <a:srgbClr val="000000"/>
                </a:solidFill>
                <a:latin typeface="Century" panose="02040604050505020304" pitchFamily="18" charset="0"/>
              </a:rPr>
              <a:t>expaned</a:t>
            </a: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 in Constant time.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</a:rPr>
              <a:t>Linked Lists are used for dynamic memory allocation which means effective memory utilization hence, there is no memory wastage.</a:t>
            </a:r>
          </a:p>
          <a:p>
            <a:pPr marL="457200" indent="-457200">
              <a:lnSpc>
                <a:spcPts val="364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000000"/>
              </a:solidFill>
              <a:latin typeface="Century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1244F4-74D8-9623-4171-8DDBE221F8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83357"/>
            <a:ext cx="3061397" cy="8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-2721206" y="-4198092"/>
            <a:ext cx="9887412" cy="731668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064317">
            <a:off x="-2092436" y="1769864"/>
            <a:ext cx="5375313" cy="38897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517303" y="-2057400"/>
            <a:ext cx="4114800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244071" y="-539750"/>
            <a:ext cx="6087859" cy="608785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571367" y="4686300"/>
            <a:ext cx="11145266" cy="152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2"/>
              </a:lnSpc>
            </a:pPr>
            <a:r>
              <a:rPr lang="en-US" sz="11462" dirty="0">
                <a:solidFill>
                  <a:srgbClr val="FFFFFF"/>
                </a:solidFill>
                <a:latin typeface="Montserrat Extra-Bold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220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Century</vt:lpstr>
      <vt:lpstr>Calibri</vt:lpstr>
      <vt:lpstr>Arial</vt:lpstr>
      <vt:lpstr>Montserrat Extra-Bold Bold</vt:lpstr>
      <vt:lpstr>Algerian</vt:lpstr>
      <vt:lpstr>Montserrat</vt:lpstr>
      <vt:lpstr>Wingdings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Orange and Yellow Creative Company Presentation</dc:title>
  <dc:creator>Diya Jaimin Shah</dc:creator>
  <cp:lastModifiedBy>ARVINDKUMAR S PATEL</cp:lastModifiedBy>
  <cp:revision>5</cp:revision>
  <dcterms:created xsi:type="dcterms:W3CDTF">2006-08-16T00:00:00Z</dcterms:created>
  <dcterms:modified xsi:type="dcterms:W3CDTF">2022-09-16T06:21:00Z</dcterms:modified>
  <dc:identifier>DAFJT1dKqU0</dc:identifier>
</cp:coreProperties>
</file>