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A2E98C-4E0F-4ABC-A1B7-CB9ED76B2CB1}">
          <p14:sldIdLst>
            <p14:sldId id="256"/>
            <p14:sldId id="259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ushi" initials="K" lastIdx="2" clrIdx="0">
    <p:extLst>
      <p:ext uri="{19B8F6BF-5375-455C-9EA6-DF929625EA0E}">
        <p15:presenceInfo xmlns:p15="http://schemas.microsoft.com/office/powerpoint/2012/main" userId="Khu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7T17:16:05.588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54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65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9306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2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451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6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2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1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9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3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D4BC-D054-4C6D-B9E0-801CFFD9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146A-F9F2-449E-8834-7BEF7927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295519"/>
          </a:xfrm>
        </p:spPr>
        <p:txBody>
          <a:bodyPr>
            <a:normAutofit/>
          </a:bodyPr>
          <a:lstStyle/>
          <a:p>
            <a:pPr marL="1200150" lvl="2" indent="-285750" algn="l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1"/>
                </a:solidFill>
              </a:rPr>
              <a:t>GROUP MEMBER NAME: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2200" b="1" i="1" dirty="0">
                <a:solidFill>
                  <a:schemeClr val="accent5">
                    <a:lumMod val="75000"/>
                  </a:schemeClr>
                </a:solidFill>
              </a:rPr>
              <a:t>Patel </a:t>
            </a:r>
            <a:r>
              <a:rPr lang="en-US" sz="2200" b="1" i="1" dirty="0" err="1">
                <a:solidFill>
                  <a:schemeClr val="accent5">
                    <a:lumMod val="75000"/>
                  </a:schemeClr>
                </a:solidFill>
              </a:rPr>
              <a:t>Panthee</a:t>
            </a:r>
            <a:r>
              <a:rPr lang="en-US" sz="2200" b="1" i="1" dirty="0"/>
              <a:t>(2021002170110111)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IN" sz="2200" b="1" i="1" dirty="0">
                <a:solidFill>
                  <a:schemeClr val="accent5">
                    <a:lumMod val="75000"/>
                  </a:schemeClr>
                </a:solidFill>
              </a:rPr>
              <a:t>Shah Diya</a:t>
            </a:r>
            <a:r>
              <a:rPr lang="en-IN" sz="2200" b="1" i="1" dirty="0"/>
              <a:t>(2021002170110171</a:t>
            </a:r>
            <a:r>
              <a:rPr lang="en-US" sz="2200" b="1" i="1" dirty="0"/>
              <a:t>)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2200" b="1" i="1" dirty="0" err="1">
                <a:solidFill>
                  <a:schemeClr val="accent5">
                    <a:lumMod val="75000"/>
                  </a:schemeClr>
                </a:solidFill>
              </a:rPr>
              <a:t>Talsania</a:t>
            </a:r>
            <a:r>
              <a:rPr lang="en-US" sz="2200" b="1" i="1" dirty="0">
                <a:solidFill>
                  <a:schemeClr val="accent5">
                    <a:lumMod val="75000"/>
                  </a:schemeClr>
                </a:solidFill>
              </a:rPr>
              <a:t> Khushi</a:t>
            </a:r>
            <a:r>
              <a:rPr lang="en-US" sz="2200" b="1" i="1" dirty="0"/>
              <a:t>(2021002170110195)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IN" sz="2200" b="1" i="1" dirty="0">
                <a:solidFill>
                  <a:schemeClr val="accent5">
                    <a:lumMod val="75000"/>
                  </a:schemeClr>
                </a:solidFill>
              </a:rPr>
              <a:t>Tank Nidhi</a:t>
            </a:r>
            <a:r>
              <a:rPr lang="en-IN" sz="2200" b="1" i="1" dirty="0"/>
              <a:t>(2021002170110196)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83B199-B4C8-4BB5-85C6-894F51B1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25863"/>
              </p:ext>
            </p:extLst>
          </p:nvPr>
        </p:nvGraphicFramePr>
        <p:xfrm>
          <a:off x="4164376" y="719666"/>
          <a:ext cx="407624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241">
                  <a:extLst>
                    <a:ext uri="{9D8B030D-6E8A-4147-A177-3AD203B41FA5}">
                      <a16:colId xmlns:a16="http://schemas.microsoft.com/office/drawing/2014/main" val="43582360"/>
                    </a:ext>
                  </a:extLst>
                </a:gridCol>
              </a:tblGrid>
              <a:tr h="162459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 PROJECT</a:t>
                      </a:r>
                      <a:endParaRPr lang="en-IN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1901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E8B643-3F36-494F-8D5F-17F44EB0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81109"/>
              </p:ext>
            </p:extLst>
          </p:nvPr>
        </p:nvGraphicFramePr>
        <p:xfrm>
          <a:off x="8358130" y="6217920"/>
          <a:ext cx="3833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870">
                  <a:extLst>
                    <a:ext uri="{9D8B030D-6E8A-4147-A177-3AD203B41FA5}">
                      <a16:colId xmlns:a16="http://schemas.microsoft.com/office/drawing/2014/main" val="3915437517"/>
                    </a:ext>
                  </a:extLst>
                </a:gridCol>
              </a:tblGrid>
              <a:tr h="63767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Guide :- SUNITA KANAUJIYA</a:t>
                      </a:r>
                    </a:p>
                    <a:p>
                      <a:pPr algn="r"/>
                      <a:r>
                        <a:rPr lang="en-US" dirty="0"/>
                        <a:t>HOD :- YAKUTA KARKHANAVALA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413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51A89C-B801-4D5D-A935-E74B02C5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7" y="195717"/>
            <a:ext cx="1225285" cy="13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8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2128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824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773B-7B49-442D-BB55-8B15B55C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123698"/>
          </a:xfrm>
        </p:spPr>
        <p:txBody>
          <a:bodyPr/>
          <a:lstStyle/>
          <a:p>
            <a:r>
              <a:rPr lang="en-US" dirty="0"/>
              <a:t>Who will get the most advantage from this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DE71-C488-44E4-9677-A7205549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  Doctors.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  Receptionist.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  Healthcare workers of the particular hospital.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932786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C1750-C391-4883-AAAD-01A9275CB623}"/>
              </a:ext>
            </a:extLst>
          </p:cNvPr>
          <p:cNvSpPr txBox="1"/>
          <p:nvPr/>
        </p:nvSpPr>
        <p:spPr>
          <a:xfrm>
            <a:off x="3441030" y="2622883"/>
            <a:ext cx="6701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</a:t>
            </a: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sz="7000" dirty="0">
                <a:solidFill>
                  <a:schemeClr val="bg1"/>
                </a:solidFill>
              </a:rPr>
              <a:t>YOU</a:t>
            </a:r>
            <a:endParaRPr lang="en-IN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42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180</TotalTime>
  <Words>63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</vt:lpstr>
      <vt:lpstr>Berlin</vt:lpstr>
      <vt:lpstr>HEALTHCARE MANAGEMENT SYSTEM</vt:lpstr>
      <vt:lpstr>PowerPoint Presentation</vt:lpstr>
      <vt:lpstr>PowerPoint Presentation</vt:lpstr>
      <vt:lpstr>Who will get the most advantage from this system: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HOLOGRAM</dc:title>
  <dc:creator>Khushi</dc:creator>
  <cp:lastModifiedBy>Khushi</cp:lastModifiedBy>
  <cp:revision>8</cp:revision>
  <dcterms:created xsi:type="dcterms:W3CDTF">2022-02-10T11:08:37Z</dcterms:created>
  <dcterms:modified xsi:type="dcterms:W3CDTF">2022-03-01T04:02:43Z</dcterms:modified>
</cp:coreProperties>
</file>