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59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8B3E0-6809-4F87-B608-7CE6AAEDA435}" v="34" dt="2023-03-24T05:05:15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ya Jaimin Shah" userId="71f052f209623ed2" providerId="LiveId" clId="{49B8B3E0-6809-4F87-B608-7CE6AAEDA435}"/>
    <pc:docChg chg="custSel modSld modMainMaster">
      <pc:chgData name="Diya Jaimin Shah" userId="71f052f209623ed2" providerId="LiveId" clId="{49B8B3E0-6809-4F87-B608-7CE6AAEDA435}" dt="2023-03-24T05:05:15.177" v="124"/>
      <pc:docMkLst>
        <pc:docMk/>
      </pc:docMkLst>
      <pc:sldChg chg="addSp modSp mod modTransition">
        <pc:chgData name="Diya Jaimin Shah" userId="71f052f209623ed2" providerId="LiveId" clId="{49B8B3E0-6809-4F87-B608-7CE6AAEDA435}" dt="2023-03-24T05:05:15.177" v="124"/>
        <pc:sldMkLst>
          <pc:docMk/>
          <pc:sldMk cId="4043737824" sldId="257"/>
        </pc:sldMkLst>
        <pc:spChg chg="mod">
          <ac:chgData name="Diya Jaimin Shah" userId="71f052f209623ed2" providerId="LiveId" clId="{49B8B3E0-6809-4F87-B608-7CE6AAEDA435}" dt="2023-03-24T05:01:35.275" v="90" actId="1076"/>
          <ac:spMkLst>
            <pc:docMk/>
            <pc:sldMk cId="4043737824" sldId="257"/>
            <ac:spMk id="3" creationId="{A8E9CFF2-3777-4FF4-A759-8491175B0B7C}"/>
          </ac:spMkLst>
        </pc:spChg>
        <pc:picChg chg="add mod">
          <ac:chgData name="Diya Jaimin Shah" userId="71f052f209623ed2" providerId="LiveId" clId="{49B8B3E0-6809-4F87-B608-7CE6AAEDA435}" dt="2023-03-24T05:01:49.486" v="91" actId="1076"/>
          <ac:picMkLst>
            <pc:docMk/>
            <pc:sldMk cId="4043737824" sldId="257"/>
            <ac:picMk id="4" creationId="{3280B5F1-A82B-D441-5C2A-E4F093BD0415}"/>
          </ac:picMkLst>
        </pc:picChg>
      </pc:sldChg>
      <pc:sldChg chg="addSp delSp modSp mod modTransition">
        <pc:chgData name="Diya Jaimin Shah" userId="71f052f209623ed2" providerId="LiveId" clId="{49B8B3E0-6809-4F87-B608-7CE6AAEDA435}" dt="2023-03-24T05:05:15.177" v="124"/>
        <pc:sldMkLst>
          <pc:docMk/>
          <pc:sldMk cId="191714609" sldId="258"/>
        </pc:sldMkLst>
        <pc:spChg chg="mod">
          <ac:chgData name="Diya Jaimin Shah" userId="71f052f209623ed2" providerId="LiveId" clId="{49B8B3E0-6809-4F87-B608-7CE6AAEDA435}" dt="2023-03-24T04:29:26.757" v="44" actId="1076"/>
          <ac:spMkLst>
            <pc:docMk/>
            <pc:sldMk cId="191714609" sldId="258"/>
            <ac:spMk id="2" creationId="{9AB2EA78-AEB3-469B-9025-3B17201A457B}"/>
          </ac:spMkLst>
        </pc:spChg>
        <pc:spChg chg="del">
          <ac:chgData name="Diya Jaimin Shah" userId="71f052f209623ed2" providerId="LiveId" clId="{49B8B3E0-6809-4F87-B608-7CE6AAEDA435}" dt="2023-03-24T04:29:13.009" v="43" actId="478"/>
          <ac:spMkLst>
            <pc:docMk/>
            <pc:sldMk cId="191714609" sldId="258"/>
            <ac:spMk id="3" creationId="{255E1F2F-E259-4EA8-9FFD-3A10AF541859}"/>
          </ac:spMkLst>
        </pc:spChg>
        <pc:spChg chg="del mod">
          <ac:chgData name="Diya Jaimin Shah" userId="71f052f209623ed2" providerId="LiveId" clId="{49B8B3E0-6809-4F87-B608-7CE6AAEDA435}" dt="2023-03-24T04:28:04.474" v="23" actId="478"/>
          <ac:spMkLst>
            <pc:docMk/>
            <pc:sldMk cId="191714609" sldId="258"/>
            <ac:spMk id="4" creationId="{EB07BB93-0B69-0BFA-6969-71C373ADE87E}"/>
          </ac:spMkLst>
        </pc:spChg>
        <pc:picChg chg="add del mod">
          <ac:chgData name="Diya Jaimin Shah" userId="71f052f209623ed2" providerId="LiveId" clId="{49B8B3E0-6809-4F87-B608-7CE6AAEDA435}" dt="2023-03-24T05:02:17.735" v="99"/>
          <ac:picMkLst>
            <pc:docMk/>
            <pc:sldMk cId="191714609" sldId="258"/>
            <ac:picMk id="5" creationId="{B77061DF-755F-E11A-0332-2777410FF011}"/>
          </ac:picMkLst>
        </pc:picChg>
      </pc:sldChg>
      <pc:sldChg chg="addSp modSp modTransition">
        <pc:chgData name="Diya Jaimin Shah" userId="71f052f209623ed2" providerId="LiveId" clId="{49B8B3E0-6809-4F87-B608-7CE6AAEDA435}" dt="2023-03-24T05:05:15.177" v="124"/>
        <pc:sldMkLst>
          <pc:docMk/>
          <pc:sldMk cId="3335643046" sldId="259"/>
        </pc:sldMkLst>
        <pc:picChg chg="add mod">
          <ac:chgData name="Diya Jaimin Shah" userId="71f052f209623ed2" providerId="LiveId" clId="{49B8B3E0-6809-4F87-B608-7CE6AAEDA435}" dt="2023-03-24T05:02:04.392" v="93"/>
          <ac:picMkLst>
            <pc:docMk/>
            <pc:sldMk cId="3335643046" sldId="259"/>
            <ac:picMk id="4" creationId="{1FB00C0E-5FDF-0F40-BA88-B8655916678B}"/>
          </ac:picMkLst>
        </pc:picChg>
      </pc:sldChg>
      <pc:sldChg chg="addSp modSp modTransition">
        <pc:chgData name="Diya Jaimin Shah" userId="71f052f209623ed2" providerId="LiveId" clId="{49B8B3E0-6809-4F87-B608-7CE6AAEDA435}" dt="2023-03-24T05:05:15.177" v="124"/>
        <pc:sldMkLst>
          <pc:docMk/>
          <pc:sldMk cId="3761954956" sldId="261"/>
        </pc:sldMkLst>
        <pc:picChg chg="add mod">
          <ac:chgData name="Diya Jaimin Shah" userId="71f052f209623ed2" providerId="LiveId" clId="{49B8B3E0-6809-4F87-B608-7CE6AAEDA435}" dt="2023-03-24T05:02:01.863" v="92"/>
          <ac:picMkLst>
            <pc:docMk/>
            <pc:sldMk cId="3761954956" sldId="261"/>
            <ac:picMk id="5" creationId="{32F861B4-EA6E-A572-9E09-FDE8019DD535}"/>
          </ac:picMkLst>
        </pc:picChg>
      </pc:sldChg>
      <pc:sldChg chg="addSp modSp mod modTransition">
        <pc:chgData name="Diya Jaimin Shah" userId="71f052f209623ed2" providerId="LiveId" clId="{49B8B3E0-6809-4F87-B608-7CE6AAEDA435}" dt="2023-03-24T05:05:15.177" v="124"/>
        <pc:sldMkLst>
          <pc:docMk/>
          <pc:sldMk cId="2216104909" sldId="262"/>
        </pc:sldMkLst>
        <pc:spChg chg="mod">
          <ac:chgData name="Diya Jaimin Shah" userId="71f052f209623ed2" providerId="LiveId" clId="{49B8B3E0-6809-4F87-B608-7CE6AAEDA435}" dt="2023-03-24T04:25:04.364" v="5" actId="20577"/>
          <ac:spMkLst>
            <pc:docMk/>
            <pc:sldMk cId="2216104909" sldId="262"/>
            <ac:spMk id="3" creationId="{46B2E41B-2EEC-BFBC-2549-EB6A38414D6E}"/>
          </ac:spMkLst>
        </pc:spChg>
        <pc:picChg chg="add mod">
          <ac:chgData name="Diya Jaimin Shah" userId="71f052f209623ed2" providerId="LiveId" clId="{49B8B3E0-6809-4F87-B608-7CE6AAEDA435}" dt="2023-03-24T05:02:06.182" v="94"/>
          <ac:picMkLst>
            <pc:docMk/>
            <pc:sldMk cId="2216104909" sldId="262"/>
            <ac:picMk id="4" creationId="{AB6C210F-228C-4B02-98D6-15AF592EB726}"/>
          </ac:picMkLst>
        </pc:picChg>
      </pc:sldChg>
      <pc:sldChg chg="addSp modSp mod modTransition">
        <pc:chgData name="Diya Jaimin Shah" userId="71f052f209623ed2" providerId="LiveId" clId="{49B8B3E0-6809-4F87-B608-7CE6AAEDA435}" dt="2023-03-24T05:05:15.177" v="124"/>
        <pc:sldMkLst>
          <pc:docMk/>
          <pc:sldMk cId="2556468498" sldId="263"/>
        </pc:sldMkLst>
        <pc:spChg chg="mod">
          <ac:chgData name="Diya Jaimin Shah" userId="71f052f209623ed2" providerId="LiveId" clId="{49B8B3E0-6809-4F87-B608-7CE6AAEDA435}" dt="2023-03-24T04:25:33.716" v="11" actId="20577"/>
          <ac:spMkLst>
            <pc:docMk/>
            <pc:sldMk cId="2556468498" sldId="263"/>
            <ac:spMk id="3" creationId="{46B2E41B-2EEC-BFBC-2549-EB6A38414D6E}"/>
          </ac:spMkLst>
        </pc:spChg>
        <pc:picChg chg="add mod">
          <ac:chgData name="Diya Jaimin Shah" userId="71f052f209623ed2" providerId="LiveId" clId="{49B8B3E0-6809-4F87-B608-7CE6AAEDA435}" dt="2023-03-24T05:02:08.037" v="95"/>
          <ac:picMkLst>
            <pc:docMk/>
            <pc:sldMk cId="2556468498" sldId="263"/>
            <ac:picMk id="4" creationId="{A11FA773-F4D1-B91D-A751-DF0E76BE4C54}"/>
          </ac:picMkLst>
        </pc:picChg>
      </pc:sldChg>
      <pc:sldChg chg="addSp modSp mod modTransition">
        <pc:chgData name="Diya Jaimin Shah" userId="71f052f209623ed2" providerId="LiveId" clId="{49B8B3E0-6809-4F87-B608-7CE6AAEDA435}" dt="2023-03-24T05:05:15.177" v="124"/>
        <pc:sldMkLst>
          <pc:docMk/>
          <pc:sldMk cId="4146782017" sldId="264"/>
        </pc:sldMkLst>
        <pc:spChg chg="mod">
          <ac:chgData name="Diya Jaimin Shah" userId="71f052f209623ed2" providerId="LiveId" clId="{49B8B3E0-6809-4F87-B608-7CE6AAEDA435}" dt="2023-03-24T04:26:12.715" v="15" actId="20577"/>
          <ac:spMkLst>
            <pc:docMk/>
            <pc:sldMk cId="4146782017" sldId="264"/>
            <ac:spMk id="3" creationId="{46B2E41B-2EEC-BFBC-2549-EB6A38414D6E}"/>
          </ac:spMkLst>
        </pc:spChg>
        <pc:picChg chg="add mod">
          <ac:chgData name="Diya Jaimin Shah" userId="71f052f209623ed2" providerId="LiveId" clId="{49B8B3E0-6809-4F87-B608-7CE6AAEDA435}" dt="2023-03-24T05:02:09.785" v="96"/>
          <ac:picMkLst>
            <pc:docMk/>
            <pc:sldMk cId="4146782017" sldId="264"/>
            <ac:picMk id="4" creationId="{E5FE6AB2-5D5F-65BB-1D4B-21FD6E270EE2}"/>
          </ac:picMkLst>
        </pc:picChg>
      </pc:sldChg>
      <pc:sldChg chg="addSp modSp mod modTransition">
        <pc:chgData name="Diya Jaimin Shah" userId="71f052f209623ed2" providerId="LiveId" clId="{49B8B3E0-6809-4F87-B608-7CE6AAEDA435}" dt="2023-03-24T05:05:15.177" v="124"/>
        <pc:sldMkLst>
          <pc:docMk/>
          <pc:sldMk cId="1937296509" sldId="265"/>
        </pc:sldMkLst>
        <pc:spChg chg="mod">
          <ac:chgData name="Diya Jaimin Shah" userId="71f052f209623ed2" providerId="LiveId" clId="{49B8B3E0-6809-4F87-B608-7CE6AAEDA435}" dt="2023-03-24T04:27:45.518" v="21" actId="27636"/>
          <ac:spMkLst>
            <pc:docMk/>
            <pc:sldMk cId="1937296509" sldId="265"/>
            <ac:spMk id="3" creationId="{46B2E41B-2EEC-BFBC-2549-EB6A38414D6E}"/>
          </ac:spMkLst>
        </pc:spChg>
        <pc:picChg chg="add mod">
          <ac:chgData name="Diya Jaimin Shah" userId="71f052f209623ed2" providerId="LiveId" clId="{49B8B3E0-6809-4F87-B608-7CE6AAEDA435}" dt="2023-03-24T05:02:12.800" v="97"/>
          <ac:picMkLst>
            <pc:docMk/>
            <pc:sldMk cId="1937296509" sldId="265"/>
            <ac:picMk id="4" creationId="{4DB94689-11CA-6876-0670-9B90BAFF8694}"/>
          </ac:picMkLst>
        </pc:picChg>
      </pc:sldChg>
      <pc:sldMasterChg chg="modTransition modSldLayout">
        <pc:chgData name="Diya Jaimin Shah" userId="71f052f209623ed2" providerId="LiveId" clId="{49B8B3E0-6809-4F87-B608-7CE6AAEDA435}" dt="2023-03-24T05:05:15.177" v="124"/>
        <pc:sldMasterMkLst>
          <pc:docMk/>
          <pc:sldMasterMk cId="3034982234" sldId="2147483746"/>
        </pc:sldMasterMkLst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811860513" sldId="2147483732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2001422672" sldId="2147483733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1933282235" sldId="2147483734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523267730" sldId="2147483735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1672269861" sldId="2147483736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761827292" sldId="2147483737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3068194699" sldId="2147483738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4256663047" sldId="2147483743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3304162564" sldId="2147483747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4258331492" sldId="2147483748"/>
          </pc:sldLayoutMkLst>
        </pc:sldLayoutChg>
        <pc:sldLayoutChg chg="modTransition">
          <pc:chgData name="Diya Jaimin Shah" userId="71f052f209623ed2" providerId="LiveId" clId="{49B8B3E0-6809-4F87-B608-7CE6AAEDA435}" dt="2023-03-24T05:05:15.177" v="124"/>
          <pc:sldLayoutMkLst>
            <pc:docMk/>
            <pc:sldMasterMk cId="3034982234" sldId="2147483746"/>
            <pc:sldLayoutMk cId="892670607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7944" y="4599339"/>
            <a:ext cx="6426486" cy="212102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Diya shah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Enroll No : 21002170110171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 : 21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: A1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80B5F1-A82B-D441-5C2A-E4F093BD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081-1B41-C513-7AFE-CC99D25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dirty="0">
                <a:solidFill>
                  <a:schemeClr val="tx1"/>
                </a:solidFill>
              </a:rPr>
              <a:t>Table of Contents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9FF0-1E39-B35B-1EB7-878D383E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2501BE-9EE2-EB96-1A60-3E97E986A1EA}"/>
              </a:ext>
            </a:extLst>
          </p:cNvPr>
          <p:cNvSpPr txBox="1">
            <a:spLocks/>
          </p:cNvSpPr>
          <p:nvPr/>
        </p:nvSpPr>
        <p:spPr>
          <a:xfrm>
            <a:off x="3828146" y="2185438"/>
            <a:ext cx="5014505" cy="360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300" i="1" dirty="0">
                <a:solidFill>
                  <a:schemeClr val="tx1"/>
                </a:solidFill>
              </a:rPr>
              <a:t>Introduction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300" i="1" dirty="0">
                <a:solidFill>
                  <a:schemeClr val="tx1"/>
                </a:solidFill>
              </a:rPr>
              <a:t>Working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300" i="1" dirty="0">
                <a:solidFill>
                  <a:schemeClr val="tx1"/>
                </a:solidFill>
              </a:rPr>
              <a:t>Advantages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300" i="1" dirty="0">
                <a:solidFill>
                  <a:schemeClr val="tx1"/>
                </a:solidFill>
              </a:rPr>
              <a:t>Disadvantages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300" i="1" dirty="0">
                <a:solidFill>
                  <a:schemeClr val="tx1"/>
                </a:solidFill>
              </a:rPr>
              <a:t>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61B4-EA6E-A572-9E09-FDE8019D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549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141-0078-AF05-4F7F-AFBBEB07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E41B-2EEC-BFBC-2549-EB6A3841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An expense tracker is a tool that helps individuals or organizations track their expenses and manage their finances effectively.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The expense tracker code in Python is a powerful tool that can be used to build an expense tracker application.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In this presentation we will discuss how the code works, its advantages and disadvantages, and how it can be used to manage personal finances.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00C0E-5FDF-0F40-BA88-B8655916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43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141-0078-AF05-4F7F-AFBBEB07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E41B-2EEC-BFBC-2549-EB6A3841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expense tracker code in Python works by utilizing different functions to perform specific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code allows users to enter their expenses and categorize them.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different functions of the code work together seamlessly to provide a comprehensive expense tracking solution.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C210F-228C-4B02-98D6-15AF592E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49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141-0078-AF05-4F7F-AFBBEB07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E41B-2EEC-BFBC-2549-EB6A3841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expense tracker code in Python has several advantages that make it a useful tool for managing personal finances.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code provides a comprehensive view of the user's spending habits, allowing them to make informed decisions about their finances.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code can help users identify areas where they can reduce their spending and save money.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FA773-F4D1-B91D-A751-DF0E76BE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84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141-0078-AF05-4F7F-AFBBEB07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E41B-2EEC-BFBC-2549-EB6A3841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While the expense tracker code in Python has several advantages, there are also some limitations and disadvantages that users should be aware of.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code may not be suitable for all types of expenses or financial situations.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Users may need to invest time and effort into learning how to use the code effectively.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E6AB2-5D5F-65BB-1D4B-21FD6E27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820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141-0078-AF05-4F7F-AFBBEB07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E41B-2EEC-BFBC-2549-EB6A3841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Personal Use: Individuals can use the expense tracker code to manage their personal finances, track their expenses, and save money.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Business Use: Small business owners can use the expense tracker code to manage their expenses, track revenue, and monitor cash 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Non-Profit Organizations: Non-profit organizations can use the expense tracker code to manage their expenses, track donations, and monitor their budgets.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Overall, the expense tracker code in Python can be applied in various contexts to manage expenses, monitor budgets, and track financial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94689-11CA-6876-0670-9B90BAFF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88" y="20691"/>
            <a:ext cx="2709511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9650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578" y="3429000"/>
            <a:ext cx="7666809" cy="645305"/>
          </a:xfrm>
        </p:spPr>
        <p:txBody>
          <a:bodyPr anchor="ctr">
            <a:noAutofit/>
          </a:bodyPr>
          <a:lstStyle/>
          <a:p>
            <a:pPr lvl="0" algn="ctr"/>
            <a:r>
              <a:rPr lang="en-US" sz="72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363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Sitka Display</vt:lpstr>
      <vt:lpstr>Söhne</vt:lpstr>
      <vt:lpstr>Wingdings</vt:lpstr>
      <vt:lpstr>1_RetrospectVTI</vt:lpstr>
      <vt:lpstr>Expense Tracker</vt:lpstr>
      <vt:lpstr>Table of Contents</vt:lpstr>
      <vt:lpstr>Introduction</vt:lpstr>
      <vt:lpstr>Working</vt:lpstr>
      <vt:lpstr>Advantages</vt:lpstr>
      <vt:lpstr>Disadvantages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Diya Jaimin Shah</dc:creator>
  <cp:lastModifiedBy>Diya Jaimin Shah</cp:lastModifiedBy>
  <cp:revision>1</cp:revision>
  <dcterms:created xsi:type="dcterms:W3CDTF">2023-03-24T01:47:21Z</dcterms:created>
  <dcterms:modified xsi:type="dcterms:W3CDTF">2023-03-24T05:05:21Z</dcterms:modified>
</cp:coreProperties>
</file>