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2C3C-900D-4CCB-9EFC-EF46E483A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7FF-3895-4B4D-8F5D-06586F0C9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5837-954B-4E3D-BD65-836A61D7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4386-9C75-445C-93F3-A54ED784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56351-6AA9-41A9-827F-0EBDCC36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F7FE-5836-4903-B7E6-5FAA3184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0339E-73CD-4F8B-899C-B6802A5E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569D-D1D1-4FD7-A2FB-9E1DE1BA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7AD5-458C-4F85-AE2E-ECE8639C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25DD-2D85-43ED-823C-3460701E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8C29C-BA3D-41F0-95FA-2FC8B0837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F0583-D87D-4AB4-9AB0-56B83F90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7CBE-3CFA-44A7-8C28-6B33276E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59A4-B547-48F4-8FFC-F2955005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F783-40EB-4A70-AF8C-44494DB1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36C4-ED4F-4D59-BA8C-DE3EB6FC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7CEA-1BED-4214-907D-FFB17261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50E0D-89D7-4E22-8109-7B03F59F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A565-27A7-43C8-85C2-AF2AEABF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1091-B4C4-4146-A686-19A5A9A9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D9A6-E115-40E2-87B7-B2DBE6A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DBC2A-A74F-4D86-AF2F-42FB3DC5D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9A92-0AEE-4C9E-B592-4636C1DE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EC0F8-F43F-40D5-A984-79B100A5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D489-50F0-4765-AA73-A1A1CA7A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AD26-26A5-4995-81C5-EE27A5C5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6A50-32EB-4012-AC59-63E8AE550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DEB07-5EDA-4AD4-AE3B-D396DAB1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8DD8-4940-4F2A-A78A-90544CF1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E023A-5684-4075-BB17-F81D902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DE439-7202-4879-AC72-63C452E9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7D1-E5E3-4B2A-A7E8-FF5A6C19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3A3A6-A566-4F52-B8F0-27C39573A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7B4A-30B1-413E-A95F-9B597AE0A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39E79-88AF-4E91-AE59-EF46AFEB0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7176-BFD9-4829-9420-9491B12F4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F8570-4760-44CC-8E8D-5C4BA6EF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A2C2-4182-4D0B-B913-F87F5B33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3EAB8-A1CB-4328-92EB-2A85FC02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453E-E8DD-4541-838A-C8C01AD0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BBBF5-6541-4E57-9809-C6AF688F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4E287-F0F6-4599-9699-2579200E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0720D-93EB-4A01-8A88-BFF36CF6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415EC-CA64-43C2-B4F2-2A7DC444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6A418-1008-4C62-B287-29C7EF2E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D3405-3D9A-4B7A-8E99-208EFA40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BEF7-49F3-4D9C-A7ED-CFD8FFFC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8017-65E2-4DD7-865E-FCA9FF56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18965-1129-4A6B-8D01-22B0F404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80BC7-303B-4084-8C59-A1A15A6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D0F14-A682-4F86-8F74-5CD3478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5397-AC46-4D18-A247-21D73D22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CAC7-290B-425C-BE13-D55BF15D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D6139-3284-4923-901B-7C42F3158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7D1BA-F254-448B-8D85-D80DF4E3C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AA95-16B4-473D-AFCA-AE9C0E2A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E8FB-ED8E-4B2D-B11F-CA10A60A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FCAD6-82C5-4AE9-AD56-30A8EE9C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07BCD-A34E-4C0A-8DB6-8D025C88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D1758-1DDB-421B-91E7-00EFA411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DE8C-A3A8-4431-ADFC-7E4C36164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15BD-5980-4D74-BE90-0ADFFCA1A22E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54B1-CFF7-4F6D-90C7-3CCBE66B0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6257-5E6D-42AA-AFA8-E51F175FA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97DED-9FE0-43DF-BEE7-9661D7F0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E7B9-3CF3-4D0B-A5E7-3A5ECB0EA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DABF3-B34F-4AAB-A846-C021EC1E2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1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32696526E584BAAD646CC65E23F56" ma:contentTypeVersion="4" ma:contentTypeDescription="Create a new document." ma:contentTypeScope="" ma:versionID="6995a16076408427f90f59ad880b00f0">
  <xsd:schema xmlns:xsd="http://www.w3.org/2001/XMLSchema" xmlns:xs="http://www.w3.org/2001/XMLSchema" xmlns:p="http://schemas.microsoft.com/office/2006/metadata/properties" xmlns:ns2="24d2be94-5a65-4024-beb7-ce4eeb07ac03" targetNamespace="http://schemas.microsoft.com/office/2006/metadata/properties" ma:root="true" ma:fieldsID="c98206e258eaba8e35859c2344463e2a" ns2:_="">
    <xsd:import namespace="24d2be94-5a65-4024-beb7-ce4eeb07ac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2be94-5a65-4024-beb7-ce4eeb07ac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196DA-3008-4344-824A-AD9AF5D3C89E}"/>
</file>

<file path=customXml/itemProps2.xml><?xml version="1.0" encoding="utf-8"?>
<ds:datastoreItem xmlns:ds="http://schemas.openxmlformats.org/officeDocument/2006/customXml" ds:itemID="{8D12954A-3F33-474F-8459-21E447A52799}"/>
</file>

<file path=customXml/itemProps3.xml><?xml version="1.0" encoding="utf-8"?>
<ds:datastoreItem xmlns:ds="http://schemas.openxmlformats.org/officeDocument/2006/customXml" ds:itemID="{CDEE4A5F-76C6-41B0-A9A1-38F28A1A001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Example</dc:title>
  <dc:creator>Waleed Amin</dc:creator>
  <cp:lastModifiedBy>Waleed Amin</cp:lastModifiedBy>
  <cp:revision>1</cp:revision>
  <dcterms:created xsi:type="dcterms:W3CDTF">2021-05-30T19:46:45Z</dcterms:created>
  <dcterms:modified xsi:type="dcterms:W3CDTF">2021-05-30T19:46:56Z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0x01010009032696526E584BAAD646CC65E23F56</vt:lpwstr>
  </property>
</Properties>
</file>