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5" r:id="rId3"/>
    <p:sldId id="260" r:id="rId4"/>
    <p:sldId id="263" r:id="rId5"/>
    <p:sldId id="256" r:id="rId6"/>
    <p:sldId id="264" r:id="rId7"/>
    <p:sldId id="257" r:id="rId8"/>
    <p:sldId id="258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03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236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086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27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175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791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59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022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87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26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614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577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838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989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96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300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74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EF31-0117-4FAE-B50D-2A696F2E24D0}" type="datetimeFigureOut">
              <a:rPr lang="es-EC" smtClean="0"/>
              <a:t>23/11/2017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5385-B14B-4B33-A590-85B80D9C3BC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254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77">
            <a:extLst>
              <a:ext uri="{FF2B5EF4-FFF2-40B4-BE49-F238E27FC236}">
                <a16:creationId xmlns:a16="http://schemas.microsoft.com/office/drawing/2014/main" id="{7126F50C-F575-498A-8BF6-BBA20E7081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8523" y="570774"/>
            <a:ext cx="5090724" cy="155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6 Imagen" descr="logodecc_jpg.jpg">
            <a:extLst>
              <a:ext uri="{FF2B5EF4-FFF2-40B4-BE49-F238E27FC236}">
                <a16:creationId xmlns:a16="http://schemas.microsoft.com/office/drawing/2014/main" id="{87D383B5-7D1E-4D08-B2FE-CBB2B17C499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4455" y="570775"/>
            <a:ext cx="1463427" cy="155864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A069AA8-1FC8-4365-BEA2-FDF4A846B882}"/>
              </a:ext>
            </a:extLst>
          </p:cNvPr>
          <p:cNvSpPr/>
          <p:nvPr/>
        </p:nvSpPr>
        <p:spPr>
          <a:xfrm>
            <a:off x="2791215" y="3943748"/>
            <a:ext cx="66095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4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Integrantes: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24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Roberth Jumbo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24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Diego Yacelga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24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Carlos Peñafiel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86D0B3-C50C-491E-9E75-07A6AE7F083A}"/>
              </a:ext>
            </a:extLst>
          </p:cNvPr>
          <p:cNvSpPr/>
          <p:nvPr/>
        </p:nvSpPr>
        <p:spPr>
          <a:xfrm>
            <a:off x="3840412" y="2774975"/>
            <a:ext cx="4511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8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Adobe Myungjo Std M" panose="02020600000000000000" pitchFamily="18" charset="-128"/>
              </a:rPr>
              <a:t>P</a:t>
            </a:r>
            <a:r>
              <a:rPr lang="es-MX" sz="2800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Adobe Myungjo Std M" panose="02020600000000000000" pitchFamily="18" charset="-128"/>
              </a:rPr>
              <a:t>royecto</a:t>
            </a:r>
            <a:r>
              <a:rPr lang="es-MX" sz="28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Adobe Myungjo Std M" panose="02020600000000000000" pitchFamily="18" charset="-128"/>
              </a:rPr>
              <a:t> Integrador II</a:t>
            </a:r>
            <a:endParaRPr lang="es" sz="28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76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9CFA7-7B9A-4AD7-AB70-C7667C5948C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82A94579-01B7-454A-9C90-6EE06CC1E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sultado de imagen para conclusiones.png">
            <a:extLst>
              <a:ext uri="{FF2B5EF4-FFF2-40B4-BE49-F238E27FC236}">
                <a16:creationId xmlns:a16="http://schemas.microsoft.com/office/drawing/2014/main" id="{91EE447E-AAF9-4AAB-A928-E06AC7BF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392662"/>
            <a:ext cx="4809066" cy="407267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3" y="2183497"/>
            <a:ext cx="4809066" cy="2329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8" name="Date Placeholder 7">
            <a:extLst>
              <a:ext uri="{FF2B5EF4-FFF2-40B4-BE49-F238E27FC236}">
                <a16:creationId xmlns:a16="http://schemas.microsoft.com/office/drawing/2014/main" id="{D71972A2-ABA0-469A-8F11-5A9B2FA3BE2F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6921" y="6213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11/23/2017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Footer Placeholder 8">
            <a:extLst>
              <a:ext uri="{FF2B5EF4-FFF2-40B4-BE49-F238E27FC236}">
                <a16:creationId xmlns:a16="http://schemas.microsoft.com/office/drawing/2014/main" id="{B3392C93-4091-426C-BE6F-5D3C9BBFD81D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22" name="Slide Number Placeholder 9">
            <a:extLst>
              <a:ext uri="{FF2B5EF4-FFF2-40B4-BE49-F238E27FC236}">
                <a16:creationId xmlns:a16="http://schemas.microsoft.com/office/drawing/2014/main" id="{AD84214A-36B4-4D19-91EB-44F95DB21C9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6321" y="621336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3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EE7A53-6033-4C0C-A3BE-2C8FAC9DA613}"/>
              </a:ext>
            </a:extLst>
          </p:cNvPr>
          <p:cNvSpPr txBox="1"/>
          <p:nvPr/>
        </p:nvSpPr>
        <p:spPr>
          <a:xfrm>
            <a:off x="2133600" y="768626"/>
            <a:ext cx="485318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dirty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Antecedentes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Justificación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Alcance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 factibilidad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Resultados Esperados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40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7629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0893A1B-D537-426B-B90D-FE7CADDAAA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124"/>
            <a:ext cx="3896078" cy="38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E78D701-080F-4948-B011-89A826511AA0}"/>
              </a:ext>
            </a:extLst>
          </p:cNvPr>
          <p:cNvSpPr/>
          <p:nvPr/>
        </p:nvSpPr>
        <p:spPr>
          <a:xfrm>
            <a:off x="1283251" y="394989"/>
            <a:ext cx="270002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tabLst>
                <a:tab pos="114300" algn="l"/>
              </a:tabLst>
            </a:pPr>
            <a:r>
              <a:rPr lang="es-EC" sz="24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ANTECEDENTES</a:t>
            </a:r>
            <a:endParaRPr lang="es-MX" sz="2400" b="1" kern="0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pic>
        <p:nvPicPr>
          <p:cNvPr id="1026" name="Picture 2" descr="Resultado de imagen para STEAM (Science, Technology, Engineering, Arts and Mathematics)">
            <a:extLst>
              <a:ext uri="{FF2B5EF4-FFF2-40B4-BE49-F238E27FC236}">
                <a16:creationId xmlns:a16="http://schemas.microsoft.com/office/drawing/2014/main" id="{69190600-2D52-4C48-9E89-4F7ABEC4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6" y="3613140"/>
            <a:ext cx="6932208" cy="301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3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B9EE4F0-B261-4AB0-BEE3-AA9DD198FC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D6327F-A17E-444E-9F0E-D188FB04F97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8FCC494F-B56D-44C2-8AB5-150844F0B1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BBD23A86-FDF3-481B-B938-ABA3AD0C00F5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68AA93-FF4C-442A-BDA4-3ABA58BB431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997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9D2A75A0-F53A-4BFE-BC75-A4A9213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B7484787-FA1A-4297-A049-A02062525E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19D612E4-C482-45A5-82F3-A507C782CD7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1C9921F5-620D-42EC-A644-C5FB67AD841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C66A12DA-CAED-4D4F-AC9C-9BEB6E26113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7FF02F74-784E-4018-894E-F6416D62F2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CD09A278-0900-48E4-A655-ED239B7F59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66D5B183-F58E-43EA-9564-FD89A25549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05ED2B71-6EF1-497E-AE32-EBE12A020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916DF4A5-6935-4EBF-9920-20B77FCDA4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263CF0FC-1C83-4150-9A33-751BE675C5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8EC721E5-6BBE-425F-9931-796D6D4A7A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5F3D2DE7-5D99-4708-80D7-C188B46136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9534E9C8-EB97-48DD-B391-03F25856AF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6E58EB65-EFB3-4839-9764-6C26B171FA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DC1A6D87-BC51-47C4-BE48-DB1C388F90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9DEB295F-EB07-46CB-B820-DEBF8D666A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232B6FDE-0554-4884-BB52-E6E7A2B81F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33F8E016-C586-4EFA-86BF-462ECDB165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C7D92C65-152F-4576-8818-550CA58F89A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CFE7DE4D-564E-4D13-B9F9-D65F5CC807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AE3A2869-5F16-470A-B1F1-6225D31CD9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4B1F1F82-B05C-4E83-9F9D-58021D5F7A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198EA033-EC8F-4A04-B8B7-01399CAA94B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C4C064B6-B7E5-4C63-BBBA-1BDBA177FE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D12E7091-5132-4D00-B9FF-0E5D3ED16F4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ED59EFA6-EA26-4CB4-BB3D-1AF25FF76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3FCC2BA9-F8FC-4DF2-B092-F89F9A0D6C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40634440-FA47-44BB-B877-85BC9BF75A6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77E82A3B-6AE8-45BD-A4DF-090A0A5F40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4DAEF1C3-2875-46BE-9073-7BF2E26407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42B4F80E-3597-44E0-8789-6D706BD422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5A3A41A8-43D9-466C-AEE5-0DD65327B1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E96B4C54-8148-4AE4-A83B-AAE2D33B8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67C8ED3D-2017-4E54-9A47-5AA88C3C5D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8D13B589-B313-490B-A2CD-AF71FC1209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060B523E-FA70-41C7-BB23-F025EA611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BEDD0E0A-0C0F-4720-AAE9-83B0B9716B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86895091-4200-4C53-BAFB-E2AA4451FDC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9440D2A0-1CEC-425A-94A1-A74CF84720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6149F885-C0DE-4A04-926A-38177FDE435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98D23148-4030-4494-9598-4FA6BEE695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F455ED10-5E0A-49EF-B298-58CC5CA0FF7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9F346543-3989-4AA1-89F6-7B037A319A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D17ADD78-75AB-4500-8C1D-43031123AC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F27490AC-9C23-498A-945C-F24660CCD2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E6B6981B-6130-41E6-80F5-8F391B0070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5363ACD6-75A6-4C29-A510-F478987A6B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25A23B0F-E150-4E94-BCEF-DC2181B845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121C8C5B-6C26-4529-B72F-3B19A4F6FB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F6E7899C-BE8F-4093-B963-C7440D5FB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3431B89A-E9CD-4CD6-AB67-CB1424C63BB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5BC220CB-1AD8-45EB-BAAC-175DD97C3E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FAEFE86D-20E4-43C8-A7A3-B5E2C4E773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00" name="Picture 4" descr="Resultado de imagen para objetivos.png">
            <a:extLst>
              <a:ext uri="{FF2B5EF4-FFF2-40B4-BE49-F238E27FC236}">
                <a16:creationId xmlns:a16="http://schemas.microsoft.com/office/drawing/2014/main" id="{F7047C2B-4368-42F3-B63D-7465BF9DD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r="-5" b="-5"/>
          <a:stretch/>
        </p:blipFill>
        <p:spPr bwMode="auto">
          <a:xfrm>
            <a:off x="-5596" y="3427414"/>
            <a:ext cx="4640280" cy="3430587"/>
          </a:xfrm>
          <a:custGeom>
            <a:avLst/>
            <a:gdLst>
              <a:gd name="connsiteX0" fmla="*/ 0 w 6101597"/>
              <a:gd name="connsiteY0" fmla="*/ 0 h 3430587"/>
              <a:gd name="connsiteX1" fmla="*/ 6101597 w 6101597"/>
              <a:gd name="connsiteY1" fmla="*/ 0 h 3430587"/>
              <a:gd name="connsiteX2" fmla="*/ 6101597 w 6101597"/>
              <a:gd name="connsiteY2" fmla="*/ 3430587 h 3430587"/>
              <a:gd name="connsiteX3" fmla="*/ 0 w 6101597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objetivos.png">
            <a:extLst>
              <a:ext uri="{FF2B5EF4-FFF2-40B4-BE49-F238E27FC236}">
                <a16:creationId xmlns:a16="http://schemas.microsoft.com/office/drawing/2014/main" id="{2392E17D-1A29-43D9-A3BC-09EEA754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9" r="3" b="8723"/>
          <a:stretch/>
        </p:blipFill>
        <p:spPr bwMode="auto">
          <a:xfrm>
            <a:off x="-5596" y="1"/>
            <a:ext cx="4640280" cy="3427413"/>
          </a:xfrm>
          <a:custGeom>
            <a:avLst/>
            <a:gdLst>
              <a:gd name="connsiteX0" fmla="*/ 0 w 6101597"/>
              <a:gd name="connsiteY0" fmla="*/ 0 h 3427413"/>
              <a:gd name="connsiteX1" fmla="*/ 6101597 w 6101597"/>
              <a:gd name="connsiteY1" fmla="*/ 0 h 3427413"/>
              <a:gd name="connsiteX2" fmla="*/ 6101597 w 6101597"/>
              <a:gd name="connsiteY2" fmla="*/ 3427413 h 3427413"/>
              <a:gd name="connsiteX3" fmla="*/ 0 w 6101597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E4ECE8F-124D-4888-8130-D9515CCFE9D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F9D960DE-EB67-4162-B66C-6E43B9E106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3">
              <a:extLst>
                <a:ext uri="{FF2B5EF4-FFF2-40B4-BE49-F238E27FC236}">
                  <a16:creationId xmlns:a16="http://schemas.microsoft.com/office/drawing/2014/main" id="{E2238BEA-92E9-42ED-A772-76C310F429B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4">
              <a:extLst>
                <a:ext uri="{FF2B5EF4-FFF2-40B4-BE49-F238E27FC236}">
                  <a16:creationId xmlns:a16="http://schemas.microsoft.com/office/drawing/2014/main" id="{C376E765-7D5C-4DFB-8431-AB15352DC8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5">
              <a:extLst>
                <a:ext uri="{FF2B5EF4-FFF2-40B4-BE49-F238E27FC236}">
                  <a16:creationId xmlns:a16="http://schemas.microsoft.com/office/drawing/2014/main" id="{258D295C-264A-486F-8304-BD2B403C9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6">
              <a:extLst>
                <a:ext uri="{FF2B5EF4-FFF2-40B4-BE49-F238E27FC236}">
                  <a16:creationId xmlns:a16="http://schemas.microsoft.com/office/drawing/2014/main" id="{39A6E9A0-6FD8-4D0E-816F-90BCB86C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7">
              <a:extLst>
                <a:ext uri="{FF2B5EF4-FFF2-40B4-BE49-F238E27FC236}">
                  <a16:creationId xmlns:a16="http://schemas.microsoft.com/office/drawing/2014/main" id="{124D857F-019C-4CE8-AA49-243434FE8E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8">
              <a:extLst>
                <a:ext uri="{FF2B5EF4-FFF2-40B4-BE49-F238E27FC236}">
                  <a16:creationId xmlns:a16="http://schemas.microsoft.com/office/drawing/2014/main" id="{F2CF9855-F333-45B8-B42D-408BB07FE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9">
              <a:extLst>
                <a:ext uri="{FF2B5EF4-FFF2-40B4-BE49-F238E27FC236}">
                  <a16:creationId xmlns:a16="http://schemas.microsoft.com/office/drawing/2014/main" id="{37C320C7-EF0F-42F3-BF6E-CDA7E50CBA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0">
              <a:extLst>
                <a:ext uri="{FF2B5EF4-FFF2-40B4-BE49-F238E27FC236}">
                  <a16:creationId xmlns:a16="http://schemas.microsoft.com/office/drawing/2014/main" id="{A3B6E684-CFDE-4A8D-BF88-AC7980AABE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Rectangle 41">
              <a:extLst>
                <a:ext uri="{FF2B5EF4-FFF2-40B4-BE49-F238E27FC236}">
                  <a16:creationId xmlns:a16="http://schemas.microsoft.com/office/drawing/2014/main" id="{03A57975-E821-43F6-AEAD-24719DC9D71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1F9D2BA-3DC6-4825-A1E3-AE8A2570BB5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9202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96DDB51-12CA-4199-98E5-5D97649FE59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4028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61123A1-9155-4682-9B21-E9E26785C049}"/>
              </a:ext>
            </a:extLst>
          </p:cNvPr>
          <p:cNvSpPr txBox="1">
            <a:spLocks/>
          </p:cNvSpPr>
          <p:nvPr/>
        </p:nvSpPr>
        <p:spPr>
          <a:xfrm>
            <a:off x="5491210" y="1816100"/>
            <a:ext cx="5873700" cy="2353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/>
              <a:t>Objetivos</a:t>
            </a:r>
            <a:br>
              <a:rPr lang="en-US" sz="4800" b="1"/>
            </a:b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8839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FD6327F-A17E-444E-9F0E-D188FB04F97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8FCC494F-B56D-44C2-8AB5-150844F0B1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BBD23A86-FDF3-481B-B938-ABA3AD0C00F5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68AA93-FF4C-442A-BDA4-3ABA58BB431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997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9D2A75A0-F53A-4BFE-BC75-A4A9213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7484787-FA1A-4297-A049-A02062525E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19D612E4-C482-45A5-82F3-A507C782CD7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1C9921F5-620D-42EC-A644-C5FB67AD841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C66A12DA-CAED-4D4F-AC9C-9BEB6E26113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7FF02F74-784E-4018-894E-F6416D62F2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CD09A278-0900-48E4-A655-ED239B7F59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6D5B183-F58E-43EA-9564-FD89A25549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05ED2B71-6EF1-497E-AE32-EBE12A020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16DF4A5-6935-4EBF-9920-20B77FCDA4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263CF0FC-1C83-4150-9A33-751BE675C5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8EC721E5-6BBE-425F-9931-796D6D4A7A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5F3D2DE7-5D99-4708-80D7-C188B46136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9534E9C8-EB97-48DD-B391-03F25856AF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6E58EB65-EFB3-4839-9764-6C26B171FA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DC1A6D87-BC51-47C4-BE48-DB1C388F90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9DEB295F-EB07-46CB-B820-DEBF8D666A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232B6FDE-0554-4884-BB52-E6E7A2B81F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3F8E016-C586-4EFA-86BF-462ECDB165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7D92C65-152F-4576-8818-550CA58F89A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CFE7DE4D-564E-4D13-B9F9-D65F5CC807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E3A2869-5F16-470A-B1F1-6225D31CD9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B1F1F82-B05C-4E83-9F9D-58021D5F7A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198EA033-EC8F-4A04-B8B7-01399CAA94B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C4C064B6-B7E5-4C63-BBBA-1BDBA177FE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D12E7091-5132-4D00-B9FF-0E5D3ED16F4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ED59EFA6-EA26-4CB4-BB3D-1AF25FF76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3FCC2BA9-F8FC-4DF2-B092-F89F9A0D6C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40634440-FA47-44BB-B877-85BC9BF75A6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77E82A3B-6AE8-45BD-A4DF-090A0A5F40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4DAEF1C3-2875-46BE-9073-7BF2E26407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42B4F80E-3597-44E0-8789-6D706BD422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5A3A41A8-43D9-466C-AEE5-0DD65327B1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96B4C54-8148-4AE4-A83B-AAE2D33B8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67C8ED3D-2017-4E54-9A47-5AA88C3C5D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8D13B589-B313-490B-A2CD-AF71FC1209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60B523E-FA70-41C7-BB23-F025EA611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EDD0E0A-0C0F-4720-AAE9-83B0B9716B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86895091-4200-4C53-BAFB-E2AA4451FDC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9440D2A0-1CEC-425A-94A1-A74CF84720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6149F885-C0DE-4A04-926A-38177FDE435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98D23148-4030-4494-9598-4FA6BEE695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F455ED10-5E0A-49EF-B298-58CC5CA0FF7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9F346543-3989-4AA1-89F6-7B037A319A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D17ADD78-75AB-4500-8C1D-43031123AC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F27490AC-9C23-498A-945C-F24660CCD2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E6B6981B-6130-41E6-80F5-8F391B0070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5363ACD6-75A6-4C29-A510-F478987A6B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25A23B0F-E150-4E94-BCEF-DC2181B845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121C8C5B-6C26-4529-B72F-3B19A4F6FB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F6E7899C-BE8F-4093-B963-C7440D5FB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3431B89A-E9CD-4CD6-AB67-CB1424C63BB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5BC220CB-1AD8-45EB-BAAC-175DD97C3E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AEFE86D-20E4-43C8-A7A3-B5E2C4E773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8" name="Picture 4" descr="Resultado de imagen para justificacion.png">
            <a:extLst>
              <a:ext uri="{FF2B5EF4-FFF2-40B4-BE49-F238E27FC236}">
                <a16:creationId xmlns:a16="http://schemas.microsoft.com/office/drawing/2014/main" id="{41460BE7-CA58-47D4-B57A-CB0A27CB6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 b="26106"/>
          <a:stretch/>
        </p:blipFill>
        <p:spPr bwMode="auto">
          <a:xfrm>
            <a:off x="-5596" y="3427414"/>
            <a:ext cx="4640280" cy="3430587"/>
          </a:xfrm>
          <a:custGeom>
            <a:avLst/>
            <a:gdLst>
              <a:gd name="connsiteX0" fmla="*/ 0 w 6101597"/>
              <a:gd name="connsiteY0" fmla="*/ 0 h 3430587"/>
              <a:gd name="connsiteX1" fmla="*/ 6101597 w 6101597"/>
              <a:gd name="connsiteY1" fmla="*/ 0 h 3430587"/>
              <a:gd name="connsiteX2" fmla="*/ 6101597 w 6101597"/>
              <a:gd name="connsiteY2" fmla="*/ 3430587 h 3430587"/>
              <a:gd name="connsiteX3" fmla="*/ 0 w 6101597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justificacion.png">
            <a:extLst>
              <a:ext uri="{FF2B5EF4-FFF2-40B4-BE49-F238E27FC236}">
                <a16:creationId xmlns:a16="http://schemas.microsoft.com/office/drawing/2014/main" id="{A0581EB5-40A6-499A-80F2-41482BFEA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8" r="-1" b="18909"/>
          <a:stretch/>
        </p:blipFill>
        <p:spPr bwMode="auto">
          <a:xfrm>
            <a:off x="-5596" y="1"/>
            <a:ext cx="4640280" cy="3427413"/>
          </a:xfrm>
          <a:custGeom>
            <a:avLst/>
            <a:gdLst>
              <a:gd name="connsiteX0" fmla="*/ 0 w 6101597"/>
              <a:gd name="connsiteY0" fmla="*/ 0 h 3427413"/>
              <a:gd name="connsiteX1" fmla="*/ 6101597 w 6101597"/>
              <a:gd name="connsiteY1" fmla="*/ 0 h 3427413"/>
              <a:gd name="connsiteX2" fmla="*/ 6101597 w 6101597"/>
              <a:gd name="connsiteY2" fmla="*/ 3427413 h 3427413"/>
              <a:gd name="connsiteX3" fmla="*/ 0 w 6101597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E4ECE8F-124D-4888-8130-D9515CCFE9D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F9D960DE-EB67-4162-B66C-6E43B9E106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E2238BEA-92E9-42ED-A772-76C310F429B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C376E765-7D5C-4DFB-8431-AB15352DC8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58D295C-264A-486F-8304-BD2B403C9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A6E9A0-6FD8-4D0E-816F-90BCB86C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124D857F-019C-4CE8-AA49-243434FE8E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F2CF9855-F333-45B8-B42D-408BB07FE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37C320C7-EF0F-42F3-BF6E-CDA7E50CBA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A3B6E684-CFDE-4A8D-BF88-AC7980AABE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41">
              <a:extLst>
                <a:ext uri="{FF2B5EF4-FFF2-40B4-BE49-F238E27FC236}">
                  <a16:creationId xmlns:a16="http://schemas.microsoft.com/office/drawing/2014/main" id="{03A57975-E821-43F6-AEAD-24719DC9D71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1F9D2BA-3DC6-4825-A1E3-AE8A2570BB5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9202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6DDB51-12CA-4199-98E5-5D97649FE59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4028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91210" y="1816100"/>
            <a:ext cx="5873700" cy="2353117"/>
          </a:xfrm>
        </p:spPr>
        <p:txBody>
          <a:bodyPr>
            <a:normAutofit/>
          </a:bodyPr>
          <a:lstStyle/>
          <a:p>
            <a:pPr lvl="0"/>
            <a:r>
              <a:rPr lang="es-EC" b="1" dirty="0"/>
              <a:t>JUSTIFICACIÓN</a:t>
            </a:r>
            <a:br>
              <a:rPr lang="en-US" b="1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9081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6A8A5D-137F-4A8A-9811-F7A867F0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Resultado de imagen para aprendizaje.png">
            <a:extLst>
              <a:ext uri="{FF2B5EF4-FFF2-40B4-BE49-F238E27FC236}">
                <a16:creationId xmlns:a16="http://schemas.microsoft.com/office/drawing/2014/main" id="{10DD39B0-A59A-4B4E-87DE-23737DAFA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r="11563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C78E281-F596-4ECB-979A-89D89452AAD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A686C7-6B08-416F-AEF3-C204079363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89A7BE-EF91-40CA-8EAC-CF82F3A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1257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FAAC72B-1468-4A61-818C-9D6740A34B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98F6821F-C46B-4236-BF82-0110C9079A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Resultado de imagen para factibilidad.png">
            <a:extLst>
              <a:ext uri="{FF2B5EF4-FFF2-40B4-BE49-F238E27FC236}">
                <a16:creationId xmlns:a16="http://schemas.microsoft.com/office/drawing/2014/main" id="{38BD24EF-E71C-49F3-8857-BBB9219BD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-3" b="-3"/>
          <a:stretch/>
        </p:blipFill>
        <p:spPr bwMode="auto">
          <a:xfrm>
            <a:off x="987014" y="951493"/>
            <a:ext cx="3310219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justificacion.png">
            <a:extLst>
              <a:ext uri="{FF2B5EF4-FFF2-40B4-BE49-F238E27FC236}">
                <a16:creationId xmlns:a16="http://schemas.microsoft.com/office/drawing/2014/main" id="{8B1F00BF-8729-4EBD-9ABF-AC07DDC54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r="-1" b="6106"/>
          <a:stretch/>
        </p:blipFill>
        <p:spPr bwMode="auto">
          <a:xfrm>
            <a:off x="7920560" y="951493"/>
            <a:ext cx="3319744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factibilidad.png">
            <a:extLst>
              <a:ext uri="{FF2B5EF4-FFF2-40B4-BE49-F238E27FC236}">
                <a16:creationId xmlns:a16="http://schemas.microsoft.com/office/drawing/2014/main" id="{9B637B27-3D22-4721-A44C-6486CCD73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 r="15241" b="4"/>
          <a:stretch/>
        </p:blipFill>
        <p:spPr bwMode="auto">
          <a:xfrm>
            <a:off x="4449025" y="951493"/>
            <a:ext cx="3319744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Factibilidad</a:t>
            </a:r>
          </a:p>
        </p:txBody>
      </p:sp>
    </p:spTree>
    <p:extLst>
      <p:ext uri="{BB962C8B-B14F-4D97-AF65-F5344CB8AC3E}">
        <p14:creationId xmlns:p14="http://schemas.microsoft.com/office/powerpoint/2010/main" val="14919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6A8A5D-137F-4A8A-9811-F7A867F0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13736" r="2068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C78E281-F596-4ECB-979A-89D89452AAD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FA686C7-6B08-416F-AEF3-C204079363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90796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169BA2E-46A1-4FB5-9722-09CDFF443E8E}"/>
              </a:ext>
            </a:extLst>
          </p:cNvPr>
          <p:cNvSpPr/>
          <p:nvPr/>
        </p:nvSpPr>
        <p:spPr>
          <a:xfrm>
            <a:off x="1291200" y="405203"/>
            <a:ext cx="4323620" cy="481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tabLst>
                <a:tab pos="114300" algn="l"/>
              </a:tabLst>
            </a:pPr>
            <a:r>
              <a:rPr lang="es-EC" sz="24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RESULTADOS ESPERADOS</a:t>
            </a:r>
            <a:endParaRPr lang="es-MX" sz="2400" b="1" kern="0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pic>
        <p:nvPicPr>
          <p:cNvPr id="2056" name="Picture 8" descr="Resultado de imagen para resultados positivos y negativos">
            <a:extLst>
              <a:ext uri="{FF2B5EF4-FFF2-40B4-BE49-F238E27FC236}">
                <a16:creationId xmlns:a16="http://schemas.microsoft.com/office/drawing/2014/main" id="{97D0EB60-3505-4AB5-9539-4517E1EB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00" y="1533024"/>
            <a:ext cx="4881012" cy="353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resultados.png">
            <a:extLst>
              <a:ext uri="{FF2B5EF4-FFF2-40B4-BE49-F238E27FC236}">
                <a16:creationId xmlns:a16="http://schemas.microsoft.com/office/drawing/2014/main" id="{4C5F77BE-4F77-48A0-B3AC-925A0538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50" y="1120787"/>
            <a:ext cx="42195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3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90</TotalTime>
  <Words>37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Adobe Myungjo Std M</vt:lpstr>
      <vt:lpstr>Algerian</vt:lpstr>
      <vt:lpstr>Arial</vt:lpstr>
      <vt:lpstr>Arial Black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JUSTIFICACIÓN </vt:lpstr>
      <vt:lpstr>Alcance</vt:lpstr>
      <vt:lpstr>Factibilidad</vt:lpstr>
      <vt:lpstr>Herramientas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JUSTIFICACIÓN</dc:title>
  <dc:creator>Carlos Peñafiel Larco</dc:creator>
  <cp:lastModifiedBy>Diego Yacelga Ortiz</cp:lastModifiedBy>
  <cp:revision>9</cp:revision>
  <dcterms:created xsi:type="dcterms:W3CDTF">2017-11-23T04:32:54Z</dcterms:created>
  <dcterms:modified xsi:type="dcterms:W3CDTF">2017-11-23T12:30:47Z</dcterms:modified>
</cp:coreProperties>
</file>