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74B7448-7A1A-4152-8C43-2B8EA0ACE980}" type="datetime1">
              <a:rPr lang="es-ES" smtClean="0"/>
              <a:t>09/01/2018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3F7AA83-DE31-4E93-AB07-EF7FB05F6670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A84DBA3-0E8D-4848-B1FC-9E9CB5A609E4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935E2820-AFE1-45FA-949E-17BDB534E1DC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35E2820-AFE1-45FA-949E-17BDB534E1DC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542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6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91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395468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9393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890130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91038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288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9303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51314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34434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903767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5260986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11885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7B18C25-07DC-4FD2-9915-FADBCF041A6E}" type="datetime1">
              <a:rPr lang="es-ES" noProof="0" smtClean="0"/>
              <a:pPr/>
              <a:t>09/01/2018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8FDBFFB2-86D9-4B8F-A59A-553A60B94BBE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6264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79371" y="211521"/>
            <a:ext cx="8027272" cy="1305059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3600" dirty="0">
                <a:solidFill>
                  <a:schemeClr val="bg1"/>
                </a:solidFill>
              </a:rPr>
              <a:t>Universidad de las Fuerzas Armadas “ESPE”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6484" y="5521015"/>
            <a:ext cx="3333995" cy="115708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419" sz="2000" dirty="0"/>
              <a:t>Tutora Académica:                      </a:t>
            </a:r>
          </a:p>
          <a:p>
            <a:pPr rtl="0"/>
            <a:endParaRPr lang="es-419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419" sz="2000" dirty="0">
                <a:solidFill>
                  <a:schemeClr val="tx2"/>
                </a:solidFill>
              </a:rPr>
              <a:t>Ing. Jenny Ruiz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003481" y="547890"/>
            <a:ext cx="8027272" cy="1305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dirty="0"/>
              <a:t>PROYECTO II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05548" y="3989098"/>
            <a:ext cx="3464931" cy="1349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Grupo de desarrollo: </a:t>
            </a:r>
          </a:p>
          <a:p>
            <a:r>
              <a:rPr lang="es-419" dirty="0"/>
              <a:t>                    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solidFill>
                  <a:schemeClr val="tx2"/>
                </a:solidFill>
              </a:rPr>
              <a:t>Robetrh</a:t>
            </a:r>
            <a:r>
              <a:rPr lang="es-419" dirty="0">
                <a:solidFill>
                  <a:schemeClr val="tx2"/>
                </a:solidFill>
              </a:rPr>
              <a:t> Jumbo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2"/>
                </a:solidFill>
              </a:rPr>
              <a:t>Carlos Peñafiel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419" dirty="0">
                <a:solidFill>
                  <a:schemeClr val="tx2"/>
                </a:solidFill>
              </a:rPr>
              <a:t>Diego </a:t>
            </a:r>
            <a:r>
              <a:rPr lang="es-419" dirty="0" err="1">
                <a:solidFill>
                  <a:schemeClr val="tx2"/>
                </a:solidFill>
              </a:rPr>
              <a:t>Yacelga</a:t>
            </a:r>
            <a:endParaRPr lang="es-419" dirty="0">
              <a:solidFill>
                <a:schemeClr val="tx2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468881" y="2547849"/>
            <a:ext cx="6936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Módulo de refuerzo del aprendizaje de los sistemas digestivo, respiratorio, excretor y circulatorio del cuerpo humano – MDREC.</a:t>
            </a:r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7C726-00E9-4762-B7F2-B5B94A1202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F2215F3-20A4-474C-9E82-7611A626E680}"/>
              </a:ext>
            </a:extLst>
          </p:cNvPr>
          <p:cNvPicPr/>
          <p:nvPr/>
        </p:nvPicPr>
        <p:blipFill rotWithShape="1">
          <a:blip r:embed="rId2"/>
          <a:srcRect l="2617" r="-1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1871" y="412662"/>
            <a:ext cx="9372600" cy="1200416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>
                <a:solidFill>
                  <a:schemeClr val="bg1"/>
                </a:solidFill>
              </a:rPr>
              <a:t>Agenda de presentación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860611" y="2261148"/>
            <a:ext cx="9372600" cy="4114800"/>
          </a:xfrm>
        </p:spPr>
        <p:txBody>
          <a:bodyPr rtlCol="0">
            <a:normAutofit/>
          </a:bodyPr>
          <a:lstStyle/>
          <a:p>
            <a:pPr marL="502920" indent="-457200" rtl="0">
              <a:buAutoNum type="arabicPeriod"/>
            </a:pPr>
            <a:r>
              <a:rPr lang="es-419" dirty="0"/>
              <a:t>Tema</a:t>
            </a:r>
          </a:p>
          <a:p>
            <a:pPr marL="502920" indent="-457200" rtl="0">
              <a:buAutoNum type="arabicPeriod"/>
            </a:pPr>
            <a:r>
              <a:rPr lang="es-419" dirty="0"/>
              <a:t>Objetivo</a:t>
            </a:r>
          </a:p>
          <a:p>
            <a:pPr marL="502920" indent="-457200" rtl="0">
              <a:buAutoNum type="arabicPeriod"/>
            </a:pPr>
            <a:r>
              <a:rPr lang="es-419" dirty="0"/>
              <a:t>Alcance</a:t>
            </a:r>
          </a:p>
          <a:p>
            <a:pPr marL="502920" indent="-457200" rtl="0">
              <a:buAutoNum type="arabicPeriod"/>
            </a:pPr>
            <a:r>
              <a:rPr lang="es-419" dirty="0"/>
              <a:t>Casos de Uso</a:t>
            </a:r>
          </a:p>
          <a:p>
            <a:pPr marL="502920" indent="-457200" rtl="0">
              <a:buAutoNum type="arabicPeriod"/>
            </a:pPr>
            <a:r>
              <a:rPr lang="es-419" dirty="0"/>
              <a:t>Diagrama de Clases</a:t>
            </a:r>
          </a:p>
          <a:p>
            <a:pPr marL="502920" indent="-457200" rtl="0">
              <a:buAutoNum type="arabicPeriod"/>
            </a:pPr>
            <a:r>
              <a:rPr lang="es-419" dirty="0"/>
              <a:t>Modelos conceptual y físico</a:t>
            </a:r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956133"/>
            <a:ext cx="11123612" cy="2244268"/>
          </a:xfrm>
        </p:spPr>
        <p:txBody>
          <a:bodyPr rtlCol="0"/>
          <a:lstStyle/>
          <a:p>
            <a:r>
              <a:rPr lang="es-ES" b="1" dirty="0">
                <a:solidFill>
                  <a:srgbClr val="0070C0"/>
                </a:solidFill>
              </a:rPr>
              <a:t>1. Tema: </a:t>
            </a:r>
            <a:r>
              <a:rPr lang="es-ES" dirty="0"/>
              <a:t>“</a:t>
            </a:r>
            <a:r>
              <a:rPr lang="es-EC" dirty="0"/>
              <a:t>Módulo de </a:t>
            </a:r>
            <a:r>
              <a:rPr lang="es-EC" sz="3600" dirty="0"/>
              <a:t>refuerzo </a:t>
            </a:r>
            <a:r>
              <a:rPr lang="es-EC" sz="2400" dirty="0"/>
              <a:t>del aprendizaje de los sistemas digestivo,</a:t>
            </a:r>
            <a:r>
              <a:rPr lang="es-EC" sz="2400" b="1" dirty="0"/>
              <a:t> respiratorio, excretor y circulatorio del cuerpo humano – MDREC</a:t>
            </a:r>
            <a:r>
              <a:rPr lang="es-ES" sz="2400" b="1" dirty="0"/>
              <a:t>”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180011" y="3442157"/>
            <a:ext cx="6810220" cy="2228044"/>
          </a:xfrm>
        </p:spPr>
        <p:txBody>
          <a:bodyPr rtlCol="0" anchor="ctr">
            <a:normAutofit/>
          </a:bodyPr>
          <a:lstStyle/>
          <a:p>
            <a:pPr algn="ctr"/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3059" y="0"/>
            <a:ext cx="9372600" cy="1200416"/>
          </a:xfrm>
        </p:spPr>
        <p:txBody>
          <a:bodyPr rtlCol="0">
            <a:normAutofit/>
          </a:bodyPr>
          <a:lstStyle/>
          <a:p>
            <a:pPr rtl="0"/>
            <a:r>
              <a:rPr lang="es-ES" sz="3200" b="1" dirty="0">
                <a:solidFill>
                  <a:srgbClr val="0070C0"/>
                </a:solidFill>
              </a:rPr>
              <a:t>2. Objetivos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960716" y="2141449"/>
            <a:ext cx="85515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_tradnl" sz="2000" b="1" dirty="0">
                <a:solidFill>
                  <a:schemeClr val="bg1"/>
                </a:solidFill>
              </a:rPr>
              <a:t>Objetivo General</a:t>
            </a:r>
            <a:endParaRPr lang="es-ES" sz="2000" b="1" dirty="0">
              <a:solidFill>
                <a:schemeClr val="bg1"/>
              </a:solidFill>
            </a:endParaRPr>
          </a:p>
          <a:p>
            <a:pPr lvl="1"/>
            <a:endParaRPr lang="es-ES" dirty="0"/>
          </a:p>
          <a:p>
            <a:r>
              <a:rPr lang="es-EC" dirty="0"/>
              <a:t>Realizar un objeto de aprendizaje, mediante herramientas multimedia, para el refuerzo de los conocimiento del sistema digestivo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62130" y="669702"/>
            <a:ext cx="7263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000" b="1" dirty="0">
                <a:solidFill>
                  <a:srgbClr val="0070C0"/>
                </a:solidFill>
              </a:rPr>
              <a:t>3. Alcance</a:t>
            </a:r>
            <a:endParaRPr lang="es-ES" sz="4000" b="1" dirty="0">
              <a:solidFill>
                <a:srgbClr val="0070C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612620" y="2165225"/>
            <a:ext cx="9098923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2000" dirty="0"/>
              <a:t>El presente proyecto, cumple con el desarrollo e implementación de una herramientas de aprendizaje orientada a la web, enfocada específicamente en los sistemas respiratorio y circulatorio de cuerpo humano, y que permitirá a los estudiantes de 5to de educación básica de la Escuela Leopoldo Mercado reforzar sus conocimientos mediante el desarrollo de diferentes actividades relacionadas a la temática central, se ha tomado lo diferentes ámbitos para el sistema:</a:t>
            </a:r>
          </a:p>
          <a:p>
            <a:r>
              <a:rPr lang="es-MX" sz="2000" dirty="0"/>
              <a:t>•	Guía del sistema.</a:t>
            </a:r>
          </a:p>
          <a:p>
            <a:r>
              <a:rPr lang="es-MX" sz="2000" dirty="0"/>
              <a:t>•	Gestión de usuarios.</a:t>
            </a:r>
          </a:p>
          <a:p>
            <a:r>
              <a:rPr lang="es-MX" sz="2000" dirty="0"/>
              <a:t>•	Gestión de actividades de aprendizaje.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9290EB5-7C3C-4D3A-9873-BB0EB85084FA}"/>
              </a:ext>
            </a:extLst>
          </p:cNvPr>
          <p:cNvSpPr/>
          <p:nvPr/>
        </p:nvSpPr>
        <p:spPr>
          <a:xfrm>
            <a:off x="508304" y="375874"/>
            <a:ext cx="36753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b="1" dirty="0">
                <a:solidFill>
                  <a:srgbClr val="0070C0"/>
                </a:solidFill>
              </a:rPr>
              <a:t>4. </a:t>
            </a:r>
            <a:r>
              <a:rPr lang="es-419" sz="4000" b="1" dirty="0">
                <a:solidFill>
                  <a:srgbClr val="0070C0"/>
                </a:solidFill>
              </a:rPr>
              <a:t>Casos De Uso</a:t>
            </a:r>
            <a:endParaRPr lang="es-ES" sz="4000" b="1" dirty="0">
              <a:solidFill>
                <a:srgbClr val="0070C0"/>
              </a:solidFill>
            </a:endParaRPr>
          </a:p>
        </p:txBody>
      </p:sp>
      <p:pic>
        <p:nvPicPr>
          <p:cNvPr id="3" name="Marcador de contenido 6">
            <a:extLst>
              <a:ext uri="{FF2B5EF4-FFF2-40B4-BE49-F238E27FC236}">
                <a16:creationId xmlns:a16="http://schemas.microsoft.com/office/drawing/2014/main" id="{DE542520-98DD-4C27-83AF-66D136DE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10" y="235185"/>
            <a:ext cx="7389780" cy="63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6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948C9A8-F4D3-4025-8FA8-866F554A0E0D}"/>
              </a:ext>
            </a:extLst>
          </p:cNvPr>
          <p:cNvSpPr/>
          <p:nvPr/>
        </p:nvSpPr>
        <p:spPr>
          <a:xfrm>
            <a:off x="377472" y="438504"/>
            <a:ext cx="47764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dirty="0">
                <a:solidFill>
                  <a:srgbClr val="0070C0"/>
                </a:solidFill>
              </a:rPr>
              <a:t>5.</a:t>
            </a:r>
            <a:r>
              <a:rPr lang="es-419" sz="4000" b="1" dirty="0">
                <a:solidFill>
                  <a:srgbClr val="0070C0"/>
                </a:solidFill>
              </a:rPr>
              <a:t> Diagrama de Clases</a:t>
            </a:r>
            <a:endParaRPr lang="es-MX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D0A370-459F-4DC7-A4E5-F361449163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3886" y="1445973"/>
            <a:ext cx="8628602" cy="47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8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CA8A829-E09B-4F2F-8BE6-15458BEC1F2F}"/>
              </a:ext>
            </a:extLst>
          </p:cNvPr>
          <p:cNvSpPr/>
          <p:nvPr/>
        </p:nvSpPr>
        <p:spPr>
          <a:xfrm>
            <a:off x="426208" y="388400"/>
            <a:ext cx="8173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b="1" dirty="0">
                <a:solidFill>
                  <a:srgbClr val="0070C0"/>
                </a:solidFill>
              </a:rPr>
              <a:t>6. </a:t>
            </a:r>
            <a:r>
              <a:rPr lang="es-419" sz="4000" b="1" dirty="0">
                <a:solidFill>
                  <a:srgbClr val="0070C0"/>
                </a:solidFill>
              </a:rPr>
              <a:t>Modelos Conceptual, Lógico, Físico</a:t>
            </a:r>
            <a:endParaRPr lang="es-ES" sz="4000" b="1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EC9732-0C44-40C6-AB05-E146222026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7139" y="1415441"/>
            <a:ext cx="8693063" cy="48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90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27C726-00E9-4762-B7F2-B5B94A12029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Imagen que contiene captura de pantalla, cielo, interior&#10;&#10;Descripción generada con confianza muy alta">
            <a:extLst>
              <a:ext uri="{FF2B5EF4-FFF2-40B4-BE49-F238E27FC236}">
                <a16:creationId xmlns:a16="http://schemas.microsoft.com/office/drawing/2014/main" id="{FF19AEA6-806D-4E72-8542-95D991A5112E}"/>
              </a:ext>
            </a:extLst>
          </p:cNvPr>
          <p:cNvPicPr/>
          <p:nvPr/>
        </p:nvPicPr>
        <p:blipFill rotWithShape="1">
          <a:blip r:embed="rId2"/>
          <a:srcRect l="6341" r="5573" b="-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92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117</TotalTime>
  <Words>215</Words>
  <Application>Microsoft Office PowerPoint</Application>
  <PresentationFormat>Panorámica</PresentationFormat>
  <Paragraphs>36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Corbel</vt:lpstr>
      <vt:lpstr>Euphemia</vt:lpstr>
      <vt:lpstr>Wingdings</vt:lpstr>
      <vt:lpstr>Banded</vt:lpstr>
      <vt:lpstr>Universidad de las Fuerzas Armadas “ESPE”</vt:lpstr>
      <vt:lpstr>Agenda de presentación</vt:lpstr>
      <vt:lpstr>1. Tema: “Módulo de refuerzo del aprendizaje de los sistemas digestivo, respiratorio, excretor y circulatorio del cuerpo humano – MDREC”</vt:lpstr>
      <vt:lpstr>2. 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Fuerzas Armadas “ESPE”</dc:title>
  <dc:creator>Mishu Johannita</dc:creator>
  <cp:lastModifiedBy>Roberth Jumbo</cp:lastModifiedBy>
  <cp:revision>16</cp:revision>
  <dcterms:created xsi:type="dcterms:W3CDTF">2017-07-18T01:49:08Z</dcterms:created>
  <dcterms:modified xsi:type="dcterms:W3CDTF">2018-01-09T13:27:39Z</dcterms:modified>
</cp:coreProperties>
</file>