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0"/>
  </p:notesMasterIdLst>
  <p:sldIdLst>
    <p:sldId id="256" r:id="rId2"/>
    <p:sldId id="257" r:id="rId3"/>
    <p:sldId id="258" r:id="rId4"/>
    <p:sldId id="261"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2AC1E4-FE14-4D54-B095-8B928426B9C7}" v="6" dt="2022-12-06T08:40:26.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esh Shetty" userId="69091fda711a42c5" providerId="LiveId" clId="{D02AC1E4-FE14-4D54-B095-8B928426B9C7}"/>
    <pc:docChg chg="undo custSel addSld modSld">
      <pc:chgData name="Adeesh Shetty" userId="69091fda711a42c5" providerId="LiveId" clId="{D02AC1E4-FE14-4D54-B095-8B928426B9C7}" dt="2022-12-06T08:41:44.730" v="744" actId="1076"/>
      <pc:docMkLst>
        <pc:docMk/>
      </pc:docMkLst>
      <pc:sldChg chg="addSp delSp modSp new mod setBg addAnim delAnim setClrOvrMap delDesignElem">
        <pc:chgData name="Adeesh Shetty" userId="69091fda711a42c5" providerId="LiveId" clId="{D02AC1E4-FE14-4D54-B095-8B928426B9C7}" dt="2022-12-06T08:24:43.419" v="640" actId="26606"/>
        <pc:sldMkLst>
          <pc:docMk/>
          <pc:sldMk cId="3735960864" sldId="256"/>
        </pc:sldMkLst>
        <pc:spChg chg="mod">
          <ac:chgData name="Adeesh Shetty" userId="69091fda711a42c5" providerId="LiveId" clId="{D02AC1E4-FE14-4D54-B095-8B928426B9C7}" dt="2022-12-06T08:24:43.419" v="640" actId="26606"/>
          <ac:spMkLst>
            <pc:docMk/>
            <pc:sldMk cId="3735960864" sldId="256"/>
            <ac:spMk id="2" creationId="{9E0D375A-E828-25EA-8257-C396017452B8}"/>
          </ac:spMkLst>
        </pc:spChg>
        <pc:spChg chg="mod">
          <ac:chgData name="Adeesh Shetty" userId="69091fda711a42c5" providerId="LiveId" clId="{D02AC1E4-FE14-4D54-B095-8B928426B9C7}" dt="2022-12-06T08:24:43.419" v="640" actId="26606"/>
          <ac:spMkLst>
            <pc:docMk/>
            <pc:sldMk cId="3735960864" sldId="256"/>
            <ac:spMk id="3" creationId="{7444EEFB-A571-BD03-29FC-BE6D5C7EDB20}"/>
          </ac:spMkLst>
        </pc:spChg>
        <pc:spChg chg="add del">
          <ac:chgData name="Adeesh Shetty" userId="69091fda711a42c5" providerId="LiveId" clId="{D02AC1E4-FE14-4D54-B095-8B928426B9C7}" dt="2022-12-06T08:24:33.830" v="635" actId="26606"/>
          <ac:spMkLst>
            <pc:docMk/>
            <pc:sldMk cId="3735960864" sldId="256"/>
            <ac:spMk id="6" creationId="{11CA39BB-DDF8-44A4-863C-B72570AFA773}"/>
          </ac:spMkLst>
        </pc:spChg>
        <pc:spChg chg="add del">
          <ac:chgData name="Adeesh Shetty" userId="69091fda711a42c5" providerId="LiveId" clId="{D02AC1E4-FE14-4D54-B095-8B928426B9C7}" dt="2022-12-06T08:24:33.830" v="635" actId="26606"/>
          <ac:spMkLst>
            <pc:docMk/>
            <pc:sldMk cId="3735960864" sldId="256"/>
            <ac:spMk id="7" creationId="{679E3C0C-AED3-4C2F-B29D-D91571A6BFA4}"/>
          </ac:spMkLst>
        </pc:spChg>
        <pc:spChg chg="del">
          <ac:chgData name="Adeesh Shetty" userId="69091fda711a42c5" providerId="LiveId" clId="{D02AC1E4-FE14-4D54-B095-8B928426B9C7}" dt="2022-12-06T08:22:32.481" v="625"/>
          <ac:spMkLst>
            <pc:docMk/>
            <pc:sldMk cId="3735960864" sldId="256"/>
            <ac:spMk id="9" creationId="{85A71294-C247-450A-BB34-6E68648C95D8}"/>
          </ac:spMkLst>
        </pc:spChg>
        <pc:spChg chg="add del">
          <ac:chgData name="Adeesh Shetty" userId="69091fda711a42c5" providerId="LiveId" clId="{D02AC1E4-FE14-4D54-B095-8B928426B9C7}" dt="2022-12-06T08:24:43.419" v="639" actId="26606"/>
          <ac:spMkLst>
            <pc:docMk/>
            <pc:sldMk cId="3735960864" sldId="256"/>
            <ac:spMk id="10" creationId="{BDFBFB44-5702-4C90-B87C-142B0DF5599A}"/>
          </ac:spMkLst>
        </pc:spChg>
        <pc:spChg chg="del">
          <ac:chgData name="Adeesh Shetty" userId="69091fda711a42c5" providerId="LiveId" clId="{D02AC1E4-FE14-4D54-B095-8B928426B9C7}" dt="2022-12-06T08:22:32.481" v="625"/>
          <ac:spMkLst>
            <pc:docMk/>
            <pc:sldMk cId="3735960864" sldId="256"/>
            <ac:spMk id="11" creationId="{D36A0BA4-6A63-41D3-B0FA-43799ABC4AA0}"/>
          </ac:spMkLst>
        </pc:spChg>
        <pc:spChg chg="del">
          <ac:chgData name="Adeesh Shetty" userId="69091fda711a42c5" providerId="LiveId" clId="{D02AC1E4-FE14-4D54-B095-8B928426B9C7}" dt="2022-12-06T08:22:32.481" v="625"/>
          <ac:spMkLst>
            <pc:docMk/>
            <pc:sldMk cId="3735960864" sldId="256"/>
            <ac:spMk id="13" creationId="{673313D8-D259-4D89-9CE5-14884FB40DB4}"/>
          </ac:spMkLst>
        </pc:spChg>
        <pc:picChg chg="mod ord">
          <ac:chgData name="Adeesh Shetty" userId="69091fda711a42c5" providerId="LiveId" clId="{D02AC1E4-FE14-4D54-B095-8B928426B9C7}" dt="2022-12-06T08:24:43.419" v="640" actId="26606"/>
          <ac:picMkLst>
            <pc:docMk/>
            <pc:sldMk cId="3735960864" sldId="256"/>
            <ac:picMk id="4" creationId="{6095D2FD-80F0-F123-F383-C90B994AEC75}"/>
          </ac:picMkLst>
        </pc:picChg>
      </pc:sldChg>
      <pc:sldChg chg="addSp delSp modSp mod setBg setClrOvrMap delDesignElem">
        <pc:chgData name="Adeesh Shetty" userId="69091fda711a42c5" providerId="LiveId" clId="{D02AC1E4-FE14-4D54-B095-8B928426B9C7}" dt="2022-12-06T08:28:28.446" v="653" actId="1076"/>
        <pc:sldMkLst>
          <pc:docMk/>
          <pc:sldMk cId="980664124" sldId="257"/>
        </pc:sldMkLst>
        <pc:spChg chg="mod">
          <ac:chgData name="Adeesh Shetty" userId="69091fda711a42c5" providerId="LiveId" clId="{D02AC1E4-FE14-4D54-B095-8B928426B9C7}" dt="2022-12-06T08:27:53.199" v="648" actId="255"/>
          <ac:spMkLst>
            <pc:docMk/>
            <pc:sldMk cId="980664124" sldId="257"/>
            <ac:spMk id="2" creationId="{1928DCC4-B427-5889-AFDD-0DF7ADAE0D0E}"/>
          </ac:spMkLst>
        </pc:spChg>
        <pc:spChg chg="mod">
          <ac:chgData name="Adeesh Shetty" userId="69091fda711a42c5" providerId="LiveId" clId="{D02AC1E4-FE14-4D54-B095-8B928426B9C7}" dt="2022-12-06T08:28:28.446" v="653" actId="1076"/>
          <ac:spMkLst>
            <pc:docMk/>
            <pc:sldMk cId="980664124" sldId="257"/>
            <ac:spMk id="3" creationId="{21E8B605-43E2-6738-A615-E7826E75D54F}"/>
          </ac:spMkLst>
        </pc:spChg>
        <pc:spChg chg="add del">
          <ac:chgData name="Adeesh Shetty" userId="69091fda711a42c5" providerId="LiveId" clId="{D02AC1E4-FE14-4D54-B095-8B928426B9C7}" dt="2022-12-06T08:24:52.209" v="642" actId="26606"/>
          <ac:spMkLst>
            <pc:docMk/>
            <pc:sldMk cId="980664124" sldId="257"/>
            <ac:spMk id="5" creationId="{5DB0431E-0B04-44A1-9C51-531E28D18A60}"/>
          </ac:spMkLst>
        </pc:spChg>
        <pc:spChg chg="add del">
          <ac:chgData name="Adeesh Shetty" userId="69091fda711a42c5" providerId="LiveId" clId="{D02AC1E4-FE14-4D54-B095-8B928426B9C7}" dt="2022-12-06T08:24:52.209" v="642" actId="26606"/>
          <ac:spMkLst>
            <pc:docMk/>
            <pc:sldMk cId="980664124" sldId="257"/>
            <ac:spMk id="6" creationId="{6B424749-EEE0-49C9-9ABF-97B171A3EA00}"/>
          </ac:spMkLst>
        </pc:spChg>
        <pc:spChg chg="add del">
          <ac:chgData name="Adeesh Shetty" userId="69091fda711a42c5" providerId="LiveId" clId="{D02AC1E4-FE14-4D54-B095-8B928426B9C7}" dt="2022-12-06T08:20:46.118" v="611" actId="26606"/>
          <ac:spMkLst>
            <pc:docMk/>
            <pc:sldMk cId="980664124" sldId="257"/>
            <ac:spMk id="8" creationId="{9B6B47BF-F3D0-4678-9B20-DA45E1BCAD6C}"/>
          </ac:spMkLst>
        </pc:spChg>
        <pc:spChg chg="add del">
          <ac:chgData name="Adeesh Shetty" userId="69091fda711a42c5" providerId="LiveId" clId="{D02AC1E4-FE14-4D54-B095-8B928426B9C7}" dt="2022-12-06T08:25:22.619" v="644" actId="26606"/>
          <ac:spMkLst>
            <pc:docMk/>
            <pc:sldMk cId="980664124" sldId="257"/>
            <ac:spMk id="9" creationId="{C2F614DA-B02F-4FFD-96B0-85F2695C56D3}"/>
          </ac:spMkLst>
        </pc:spChg>
        <pc:spChg chg="add del">
          <ac:chgData name="Adeesh Shetty" userId="69091fda711a42c5" providerId="LiveId" clId="{D02AC1E4-FE14-4D54-B095-8B928426B9C7}" dt="2022-12-06T08:20:46.118" v="611" actId="26606"/>
          <ac:spMkLst>
            <pc:docMk/>
            <pc:sldMk cId="980664124" sldId="257"/>
            <ac:spMk id="10" creationId="{19334917-3673-4EF2-BA7C-CC83AEEEAE37}"/>
          </ac:spMkLst>
        </pc:spChg>
        <pc:spChg chg="add del">
          <ac:chgData name="Adeesh Shetty" userId="69091fda711a42c5" providerId="LiveId" clId="{D02AC1E4-FE14-4D54-B095-8B928426B9C7}" dt="2022-12-06T08:25:22.619" v="644" actId="26606"/>
          <ac:spMkLst>
            <pc:docMk/>
            <pc:sldMk cId="980664124" sldId="257"/>
            <ac:spMk id="11" creationId="{5476B3A5-493A-486E-9673-07E096C0A1FB}"/>
          </ac:spMkLst>
        </pc:spChg>
        <pc:spChg chg="add del">
          <ac:chgData name="Adeesh Shetty" userId="69091fda711a42c5" providerId="LiveId" clId="{D02AC1E4-FE14-4D54-B095-8B928426B9C7}" dt="2022-12-06T08:20:46.118" v="611" actId="26606"/>
          <ac:spMkLst>
            <pc:docMk/>
            <pc:sldMk cId="980664124" sldId="257"/>
            <ac:spMk id="12" creationId="{E1589AE1-C0FC-4B66-9C0D-9EB92F40F440}"/>
          </ac:spMkLst>
        </pc:spChg>
        <pc:spChg chg="add del">
          <ac:chgData name="Adeesh Shetty" userId="69091fda711a42c5" providerId="LiveId" clId="{D02AC1E4-FE14-4D54-B095-8B928426B9C7}" dt="2022-12-06T08:25:30.648" v="646" actId="26606"/>
          <ac:spMkLst>
            <pc:docMk/>
            <pc:sldMk cId="980664124" sldId="257"/>
            <ac:spMk id="13" creationId="{5DB0431E-0B04-44A1-9C51-531E28D18A60}"/>
          </ac:spMkLst>
        </pc:spChg>
        <pc:spChg chg="add del">
          <ac:chgData name="Adeesh Shetty" userId="69091fda711a42c5" providerId="LiveId" clId="{D02AC1E4-FE14-4D54-B095-8B928426B9C7}" dt="2022-12-06T08:25:30.648" v="646" actId="26606"/>
          <ac:spMkLst>
            <pc:docMk/>
            <pc:sldMk cId="980664124" sldId="257"/>
            <ac:spMk id="14" creationId="{6B424749-EEE0-49C9-9ABF-97B171A3EA00}"/>
          </ac:spMkLst>
        </pc:spChg>
        <pc:spChg chg="add">
          <ac:chgData name="Adeesh Shetty" userId="69091fda711a42c5" providerId="LiveId" clId="{D02AC1E4-FE14-4D54-B095-8B928426B9C7}" dt="2022-12-06T08:25:30.648" v="647" actId="26606"/>
          <ac:spMkLst>
            <pc:docMk/>
            <pc:sldMk cId="980664124" sldId="257"/>
            <ac:spMk id="16" creationId="{C2F614DA-B02F-4FFD-96B0-85F2695C56D3}"/>
          </ac:spMkLst>
        </pc:spChg>
        <pc:spChg chg="add del">
          <ac:chgData name="Adeesh Shetty" userId="69091fda711a42c5" providerId="LiveId" clId="{D02AC1E4-FE14-4D54-B095-8B928426B9C7}" dt="2022-12-06T08:20:40.247" v="608" actId="26606"/>
          <ac:spMkLst>
            <pc:docMk/>
            <pc:sldMk cId="980664124" sldId="257"/>
            <ac:spMk id="17" creationId="{F858DF7D-C2D0-4B03-A7A0-2F06B789EE35}"/>
          </ac:spMkLst>
        </pc:spChg>
        <pc:spChg chg="add">
          <ac:chgData name="Adeesh Shetty" userId="69091fda711a42c5" providerId="LiveId" clId="{D02AC1E4-FE14-4D54-B095-8B928426B9C7}" dt="2022-12-06T08:25:30.648" v="647" actId="26606"/>
          <ac:spMkLst>
            <pc:docMk/>
            <pc:sldMk cId="980664124" sldId="257"/>
            <ac:spMk id="18" creationId="{5476B3A5-493A-486E-9673-07E096C0A1FB}"/>
          </ac:spMkLst>
        </pc:spChg>
        <pc:spChg chg="add del">
          <ac:chgData name="Adeesh Shetty" userId="69091fda711a42c5" providerId="LiveId" clId="{D02AC1E4-FE14-4D54-B095-8B928426B9C7}" dt="2022-12-06T08:20:40.247" v="608" actId="26606"/>
          <ac:spMkLst>
            <pc:docMk/>
            <pc:sldMk cId="980664124" sldId="257"/>
            <ac:spMk id="19" creationId="{1B26B711-3121-40B0-8377-A64F3DC00C7A}"/>
          </ac:spMkLst>
        </pc:spChg>
        <pc:spChg chg="add del">
          <ac:chgData name="Adeesh Shetty" userId="69091fda711a42c5" providerId="LiveId" clId="{D02AC1E4-FE14-4D54-B095-8B928426B9C7}" dt="2022-12-06T08:20:40.247" v="608" actId="26606"/>
          <ac:spMkLst>
            <pc:docMk/>
            <pc:sldMk cId="980664124" sldId="257"/>
            <ac:spMk id="21" creationId="{645C4D3D-ABBA-4B4E-93E5-01E343719849}"/>
          </ac:spMkLst>
        </pc:spChg>
        <pc:spChg chg="add del">
          <ac:chgData name="Adeesh Shetty" userId="69091fda711a42c5" providerId="LiveId" clId="{D02AC1E4-FE14-4D54-B095-8B928426B9C7}" dt="2022-12-06T08:20:40.247" v="608" actId="26606"/>
          <ac:spMkLst>
            <pc:docMk/>
            <pc:sldMk cId="980664124" sldId="257"/>
            <ac:spMk id="23" creationId="{98DDD5E5-0097-4C6C-B266-5732EDA96CC4}"/>
          </ac:spMkLst>
        </pc:spChg>
        <pc:spChg chg="add del">
          <ac:chgData name="Adeesh Shetty" userId="69091fda711a42c5" providerId="LiveId" clId="{D02AC1E4-FE14-4D54-B095-8B928426B9C7}" dt="2022-12-06T08:20:40.247" v="608" actId="26606"/>
          <ac:spMkLst>
            <pc:docMk/>
            <pc:sldMk cId="980664124" sldId="257"/>
            <ac:spMk id="25" creationId="{8952EF87-C74F-4D3F-9CAD-EEA1733C9BD0}"/>
          </ac:spMkLst>
        </pc:spChg>
        <pc:spChg chg="add del">
          <ac:chgData name="Adeesh Shetty" userId="69091fda711a42c5" providerId="LiveId" clId="{D02AC1E4-FE14-4D54-B095-8B928426B9C7}" dt="2022-12-06T08:20:46.118" v="610" actId="26606"/>
          <ac:spMkLst>
            <pc:docMk/>
            <pc:sldMk cId="980664124" sldId="257"/>
            <ac:spMk id="27" creationId="{A43B05A4-157F-403C-939A-ED1B6A0A029C}"/>
          </ac:spMkLst>
        </pc:spChg>
        <pc:spChg chg="add del">
          <ac:chgData name="Adeesh Shetty" userId="69091fda711a42c5" providerId="LiveId" clId="{D02AC1E4-FE14-4D54-B095-8B928426B9C7}" dt="2022-12-06T08:20:46.118" v="610" actId="26606"/>
          <ac:spMkLst>
            <pc:docMk/>
            <pc:sldMk cId="980664124" sldId="257"/>
            <ac:spMk id="28" creationId="{E8CCE107-A70B-4916-9A0B-751C70B9B597}"/>
          </ac:spMkLst>
        </pc:spChg>
        <pc:spChg chg="add del">
          <ac:chgData name="Adeesh Shetty" userId="69091fda711a42c5" providerId="LiveId" clId="{D02AC1E4-FE14-4D54-B095-8B928426B9C7}" dt="2022-12-06T08:20:46.118" v="610" actId="26606"/>
          <ac:spMkLst>
            <pc:docMk/>
            <pc:sldMk cId="980664124" sldId="257"/>
            <ac:spMk id="29" creationId="{9A925BC7-7CC5-4A0C-9B3D-8829EBF281BD}"/>
          </ac:spMkLst>
        </pc:spChg>
        <pc:spChg chg="add del">
          <ac:chgData name="Adeesh Shetty" userId="69091fda711a42c5" providerId="LiveId" clId="{D02AC1E4-FE14-4D54-B095-8B928426B9C7}" dt="2022-12-06T08:20:46.118" v="610" actId="26606"/>
          <ac:spMkLst>
            <pc:docMk/>
            <pc:sldMk cId="980664124" sldId="257"/>
            <ac:spMk id="30" creationId="{6E67D916-28C7-4965-BA3C-287FB857979C}"/>
          </ac:spMkLst>
        </pc:spChg>
        <pc:spChg chg="add del">
          <ac:chgData name="Adeesh Shetty" userId="69091fda711a42c5" providerId="LiveId" clId="{D02AC1E4-FE14-4D54-B095-8B928426B9C7}" dt="2022-12-06T08:22:32.481" v="625"/>
          <ac:spMkLst>
            <pc:docMk/>
            <pc:sldMk cId="980664124" sldId="257"/>
            <ac:spMk id="32" creationId="{9B6B47BF-F3D0-4678-9B20-DA45E1BCAD6C}"/>
          </ac:spMkLst>
        </pc:spChg>
        <pc:spChg chg="add del">
          <ac:chgData name="Adeesh Shetty" userId="69091fda711a42c5" providerId="LiveId" clId="{D02AC1E4-FE14-4D54-B095-8B928426B9C7}" dt="2022-12-06T08:22:32.481" v="625"/>
          <ac:spMkLst>
            <pc:docMk/>
            <pc:sldMk cId="980664124" sldId="257"/>
            <ac:spMk id="33" creationId="{19334917-3673-4EF2-BA7C-CC83AEEEAE37}"/>
          </ac:spMkLst>
        </pc:spChg>
        <pc:spChg chg="add del">
          <ac:chgData name="Adeesh Shetty" userId="69091fda711a42c5" providerId="LiveId" clId="{D02AC1E4-FE14-4D54-B095-8B928426B9C7}" dt="2022-12-06T08:22:32.481" v="625"/>
          <ac:spMkLst>
            <pc:docMk/>
            <pc:sldMk cId="980664124" sldId="257"/>
            <ac:spMk id="34" creationId="{E1589AE1-C0FC-4B66-9C0D-9EB92F40F440}"/>
          </ac:spMkLst>
        </pc:spChg>
      </pc:sldChg>
      <pc:sldChg chg="addSp delSp modSp mod setBg delDesignElem">
        <pc:chgData name="Adeesh Shetty" userId="69091fda711a42c5" providerId="LiveId" clId="{D02AC1E4-FE14-4D54-B095-8B928426B9C7}" dt="2022-12-06T08:29:11.862" v="673" actId="20577"/>
        <pc:sldMkLst>
          <pc:docMk/>
          <pc:sldMk cId="3242717682" sldId="258"/>
        </pc:sldMkLst>
        <pc:spChg chg="mod">
          <ac:chgData name="Adeesh Shetty" userId="69091fda711a42c5" providerId="LiveId" clId="{D02AC1E4-FE14-4D54-B095-8B928426B9C7}" dt="2022-12-06T08:29:11.862" v="673" actId="20577"/>
          <ac:spMkLst>
            <pc:docMk/>
            <pc:sldMk cId="3242717682" sldId="258"/>
            <ac:spMk id="2" creationId="{D47EE0A5-C1F3-86F0-C668-9EF5A1F403FB}"/>
          </ac:spMkLst>
        </pc:spChg>
        <pc:spChg chg="mod">
          <ac:chgData name="Adeesh Shetty" userId="69091fda711a42c5" providerId="LiveId" clId="{D02AC1E4-FE14-4D54-B095-8B928426B9C7}" dt="2022-12-06T08:28:40.820" v="654" actId="1076"/>
          <ac:spMkLst>
            <pc:docMk/>
            <pc:sldMk cId="3242717682" sldId="258"/>
            <ac:spMk id="3" creationId="{48C66A8B-94FD-DD01-38D4-FB303CEBCC13}"/>
          </ac:spMkLst>
        </pc:spChg>
        <pc:spChg chg="add del">
          <ac:chgData name="Adeesh Shetty" userId="69091fda711a42c5" providerId="LiveId" clId="{D02AC1E4-FE14-4D54-B095-8B928426B9C7}" dt="2022-12-06T08:03:19.967" v="322" actId="26606"/>
          <ac:spMkLst>
            <pc:docMk/>
            <pc:sldMk cId="3242717682" sldId="258"/>
            <ac:spMk id="9" creationId="{504BED40-EAF7-4E55-AFF7-2CD840EBD3AA}"/>
          </ac:spMkLst>
        </pc:spChg>
        <pc:spChg chg="add del">
          <ac:chgData name="Adeesh Shetty" userId="69091fda711a42c5" providerId="LiveId" clId="{D02AC1E4-FE14-4D54-B095-8B928426B9C7}" dt="2022-12-06T08:03:19.967" v="322" actId="26606"/>
          <ac:spMkLst>
            <pc:docMk/>
            <pc:sldMk cId="3242717682" sldId="258"/>
            <ac:spMk id="11" creationId="{F367CCF1-BB1E-41CF-8499-94A870C33EFA}"/>
          </ac:spMkLst>
        </pc:spChg>
        <pc:spChg chg="add del">
          <ac:chgData name="Adeesh Shetty" userId="69091fda711a42c5" providerId="LiveId" clId="{D02AC1E4-FE14-4D54-B095-8B928426B9C7}" dt="2022-12-06T08:22:32.481" v="625"/>
          <ac:spMkLst>
            <pc:docMk/>
            <pc:sldMk cId="3242717682" sldId="258"/>
            <ac:spMk id="13" creationId="{504BED40-EAF7-4E55-AFF7-2CD840EBD3AA}"/>
          </ac:spMkLst>
        </pc:spChg>
        <pc:spChg chg="add del">
          <ac:chgData name="Adeesh Shetty" userId="69091fda711a42c5" providerId="LiveId" clId="{D02AC1E4-FE14-4D54-B095-8B928426B9C7}" dt="2022-12-06T08:22:32.481" v="625"/>
          <ac:spMkLst>
            <pc:docMk/>
            <pc:sldMk cId="3242717682" sldId="258"/>
            <ac:spMk id="14" creationId="{F367CCF1-BB1E-41CF-8499-94A870C33EFA}"/>
          </ac:spMkLst>
        </pc:spChg>
        <pc:picChg chg="add del">
          <ac:chgData name="Adeesh Shetty" userId="69091fda711a42c5" providerId="LiveId" clId="{D02AC1E4-FE14-4D54-B095-8B928426B9C7}" dt="2022-12-06T08:03:19.967" v="322" actId="26606"/>
          <ac:picMkLst>
            <pc:docMk/>
            <pc:sldMk cId="3242717682" sldId="258"/>
            <ac:picMk id="5" creationId="{B5888B4C-6998-A99C-6E65-2AFC93EF9F20}"/>
          </ac:picMkLst>
        </pc:picChg>
        <pc:picChg chg="add">
          <ac:chgData name="Adeesh Shetty" userId="69091fda711a42c5" providerId="LiveId" clId="{D02AC1E4-FE14-4D54-B095-8B928426B9C7}" dt="2022-12-06T08:03:19.979" v="323" actId="26606"/>
          <ac:picMkLst>
            <pc:docMk/>
            <pc:sldMk cId="3242717682" sldId="258"/>
            <ac:picMk id="15" creationId="{846B904F-0EEE-DEBF-96F3-3E702C525780}"/>
          </ac:picMkLst>
        </pc:picChg>
      </pc:sldChg>
      <pc:sldChg chg="modSp mod">
        <pc:chgData name="Adeesh Shetty" userId="69091fda711a42c5" providerId="LiveId" clId="{D02AC1E4-FE14-4D54-B095-8B928426B9C7}" dt="2022-12-06T08:32:38.740" v="740" actId="20577"/>
        <pc:sldMkLst>
          <pc:docMk/>
          <pc:sldMk cId="1643662591" sldId="259"/>
        </pc:sldMkLst>
        <pc:spChg chg="mod">
          <ac:chgData name="Adeesh Shetty" userId="69091fda711a42c5" providerId="LiveId" clId="{D02AC1E4-FE14-4D54-B095-8B928426B9C7}" dt="2022-12-06T08:32:38.740" v="740" actId="20577"/>
          <ac:spMkLst>
            <pc:docMk/>
            <pc:sldMk cId="1643662591" sldId="259"/>
            <ac:spMk id="2" creationId="{873DA739-BC4C-89E1-DE28-378660DC5C54}"/>
          </ac:spMkLst>
        </pc:spChg>
        <pc:picChg chg="mod">
          <ac:chgData name="Adeesh Shetty" userId="69091fda711a42c5" providerId="LiveId" clId="{D02AC1E4-FE14-4D54-B095-8B928426B9C7}" dt="2022-12-06T08:22:37.665" v="629"/>
          <ac:picMkLst>
            <pc:docMk/>
            <pc:sldMk cId="1643662591" sldId="259"/>
            <ac:picMk id="5" creationId="{744E6574-7088-9EDD-529F-3E8811857060}"/>
          </ac:picMkLst>
        </pc:picChg>
      </pc:sldChg>
      <pc:sldChg chg="addSp delSp modSp mod">
        <pc:chgData name="Adeesh Shetty" userId="69091fda711a42c5" providerId="LiveId" clId="{D02AC1E4-FE14-4D54-B095-8B928426B9C7}" dt="2022-12-06T08:22:37.665" v="629"/>
        <pc:sldMkLst>
          <pc:docMk/>
          <pc:sldMk cId="3639103918" sldId="260"/>
        </pc:sldMkLst>
        <pc:spChg chg="mod">
          <ac:chgData name="Adeesh Shetty" userId="69091fda711a42c5" providerId="LiveId" clId="{D02AC1E4-FE14-4D54-B095-8B928426B9C7}" dt="2022-12-06T08:22:37.665" v="629"/>
          <ac:spMkLst>
            <pc:docMk/>
            <pc:sldMk cId="3639103918" sldId="260"/>
            <ac:spMk id="2" creationId="{AA23C9C2-210C-3BE2-656F-FAD6E7E03576}"/>
          </ac:spMkLst>
        </pc:spChg>
        <pc:spChg chg="del">
          <ac:chgData name="Adeesh Shetty" userId="69091fda711a42c5" providerId="LiveId" clId="{D02AC1E4-FE14-4D54-B095-8B928426B9C7}" dt="2022-12-06T07:48:08.025" v="296" actId="22"/>
          <ac:spMkLst>
            <pc:docMk/>
            <pc:sldMk cId="3639103918" sldId="260"/>
            <ac:spMk id="3" creationId="{F4645BEC-B0C4-BB8A-F8FF-51EA42C83C9D}"/>
          </ac:spMkLst>
        </pc:spChg>
        <pc:spChg chg="add del mod">
          <ac:chgData name="Adeesh Shetty" userId="69091fda711a42c5" providerId="LiveId" clId="{D02AC1E4-FE14-4D54-B095-8B928426B9C7}" dt="2022-12-06T08:01:08.382" v="313" actId="22"/>
          <ac:spMkLst>
            <pc:docMk/>
            <pc:sldMk cId="3639103918" sldId="260"/>
            <ac:spMk id="7" creationId="{53E1F2C9-CF8F-B2B4-2AD2-FCB75635940A}"/>
          </ac:spMkLst>
        </pc:spChg>
        <pc:picChg chg="add del mod ord">
          <ac:chgData name="Adeesh Shetty" userId="69091fda711a42c5" providerId="LiveId" clId="{D02AC1E4-FE14-4D54-B095-8B928426B9C7}" dt="2022-12-06T07:57:42.258" v="301" actId="21"/>
          <ac:picMkLst>
            <pc:docMk/>
            <pc:sldMk cId="3639103918" sldId="260"/>
            <ac:picMk id="5" creationId="{EC513D44-7E99-CB22-EBEB-916026E3F312}"/>
          </ac:picMkLst>
        </pc:picChg>
        <pc:picChg chg="add mod ord">
          <ac:chgData name="Adeesh Shetty" userId="69091fda711a42c5" providerId="LiveId" clId="{D02AC1E4-FE14-4D54-B095-8B928426B9C7}" dt="2022-12-06T08:02:00.983" v="320" actId="14100"/>
          <ac:picMkLst>
            <pc:docMk/>
            <pc:sldMk cId="3639103918" sldId="260"/>
            <ac:picMk id="9" creationId="{4E296293-2278-F98A-84E2-F47DB01F8AB3}"/>
          </ac:picMkLst>
        </pc:picChg>
        <pc:picChg chg="add mod">
          <ac:chgData name="Adeesh Shetty" userId="69091fda711a42c5" providerId="LiveId" clId="{D02AC1E4-FE14-4D54-B095-8B928426B9C7}" dt="2022-12-06T08:01:56.946" v="319" actId="14100"/>
          <ac:picMkLst>
            <pc:docMk/>
            <pc:sldMk cId="3639103918" sldId="260"/>
            <ac:picMk id="11" creationId="{9A075D16-D550-1ED7-EEA4-A96B839BD36A}"/>
          </ac:picMkLst>
        </pc:picChg>
      </pc:sldChg>
      <pc:sldChg chg="addSp delSp modSp new mod setBg setClrOvrMap delDesignElem">
        <pc:chgData name="Adeesh Shetty" userId="69091fda711a42c5" providerId="LiveId" clId="{D02AC1E4-FE14-4D54-B095-8B928426B9C7}" dt="2022-12-06T08:40:26.658" v="743" actId="20577"/>
        <pc:sldMkLst>
          <pc:docMk/>
          <pc:sldMk cId="91362401" sldId="261"/>
        </pc:sldMkLst>
        <pc:spChg chg="del mod">
          <ac:chgData name="Adeesh Shetty" userId="69091fda711a42c5" providerId="LiveId" clId="{D02AC1E4-FE14-4D54-B095-8B928426B9C7}" dt="2022-12-06T08:30:37.734" v="692" actId="478"/>
          <ac:spMkLst>
            <pc:docMk/>
            <pc:sldMk cId="91362401" sldId="261"/>
            <ac:spMk id="2" creationId="{A32F231A-8428-214F-4F49-9B01DB7FFFC3}"/>
          </ac:spMkLst>
        </pc:spChg>
        <pc:spChg chg="del mod">
          <ac:chgData name="Adeesh Shetty" userId="69091fda711a42c5" providerId="LiveId" clId="{D02AC1E4-FE14-4D54-B095-8B928426B9C7}" dt="2022-12-06T08:20:25.488" v="606" actId="26606"/>
          <ac:spMkLst>
            <pc:docMk/>
            <pc:sldMk cId="91362401" sldId="261"/>
            <ac:spMk id="3" creationId="{D2009834-470F-FB06-C6FD-4E07B7A18456}"/>
          </ac:spMkLst>
        </pc:spChg>
        <pc:spChg chg="add mod">
          <ac:chgData name="Adeesh Shetty" userId="69091fda711a42c5" providerId="LiveId" clId="{D02AC1E4-FE14-4D54-B095-8B928426B9C7}" dt="2022-12-06T08:31:56.706" v="734" actId="1076"/>
          <ac:spMkLst>
            <pc:docMk/>
            <pc:sldMk cId="91362401" sldId="261"/>
            <ac:spMk id="6" creationId="{DBBF699E-81F4-899A-954A-882767AC31BA}"/>
          </ac:spMkLst>
        </pc:spChg>
        <pc:spChg chg="add del">
          <ac:chgData name="Adeesh Shetty" userId="69091fda711a42c5" providerId="LiveId" clId="{D02AC1E4-FE14-4D54-B095-8B928426B9C7}" dt="2022-12-06T08:22:32.481" v="625"/>
          <ac:spMkLst>
            <pc:docMk/>
            <pc:sldMk cId="91362401" sldId="261"/>
            <ac:spMk id="9" creationId="{F92989FB-1024-49B7-BDF1-B3CE27D48623}"/>
          </ac:spMkLst>
        </pc:spChg>
        <pc:spChg chg="add del">
          <ac:chgData name="Adeesh Shetty" userId="69091fda711a42c5" providerId="LiveId" clId="{D02AC1E4-FE14-4D54-B095-8B928426B9C7}" dt="2022-12-06T08:29:49.735" v="675" actId="26606"/>
          <ac:spMkLst>
            <pc:docMk/>
            <pc:sldMk cId="91362401" sldId="261"/>
            <ac:spMk id="10" creationId="{B39A2F9F-4BFD-43B1-8BBE-ACFE87A0DAF4}"/>
          </ac:spMkLst>
        </pc:spChg>
        <pc:spChg chg="add del">
          <ac:chgData name="Adeesh Shetty" userId="69091fda711a42c5" providerId="LiveId" clId="{D02AC1E4-FE14-4D54-B095-8B928426B9C7}" dt="2022-12-06T08:22:32.481" v="625"/>
          <ac:spMkLst>
            <pc:docMk/>
            <pc:sldMk cId="91362401" sldId="261"/>
            <ac:spMk id="11" creationId="{2987D6F4-EC95-4EF1-A8AD-4B70386CEEC7}"/>
          </ac:spMkLst>
        </pc:spChg>
        <pc:spChg chg="add del">
          <ac:chgData name="Adeesh Shetty" userId="69091fda711a42c5" providerId="LiveId" clId="{D02AC1E4-FE14-4D54-B095-8B928426B9C7}" dt="2022-12-06T08:29:49.735" v="675" actId="26606"/>
          <ac:spMkLst>
            <pc:docMk/>
            <pc:sldMk cId="91362401" sldId="261"/>
            <ac:spMk id="12" creationId="{DB383DC5-236D-4BB4-AB9E-014F4FCF14BF}"/>
          </ac:spMkLst>
        </pc:spChg>
        <pc:spChg chg="add del">
          <ac:chgData name="Adeesh Shetty" userId="69091fda711a42c5" providerId="LiveId" clId="{D02AC1E4-FE14-4D54-B095-8B928426B9C7}" dt="2022-12-06T08:22:32.481" v="625"/>
          <ac:spMkLst>
            <pc:docMk/>
            <pc:sldMk cId="91362401" sldId="261"/>
            <ac:spMk id="13" creationId="{F5F792DF-9D0A-4DB6-9A9E-7312F5A7E87D}"/>
          </ac:spMkLst>
        </pc:spChg>
        <pc:spChg chg="add del">
          <ac:chgData name="Adeesh Shetty" userId="69091fda711a42c5" providerId="LiveId" clId="{D02AC1E4-FE14-4D54-B095-8B928426B9C7}" dt="2022-12-06T08:22:32.481" v="625"/>
          <ac:spMkLst>
            <pc:docMk/>
            <pc:sldMk cId="91362401" sldId="261"/>
            <ac:spMk id="15" creationId="{7BC7EA7B-802E-41F4-8926-C4475287AA31}"/>
          </ac:spMkLst>
        </pc:spChg>
        <pc:graphicFrameChg chg="add mod modGraphic">
          <ac:chgData name="Adeesh Shetty" userId="69091fda711a42c5" providerId="LiveId" clId="{D02AC1E4-FE14-4D54-B095-8B928426B9C7}" dt="2022-12-06T08:40:26.658" v="743" actId="20577"/>
          <ac:graphicFrameMkLst>
            <pc:docMk/>
            <pc:sldMk cId="91362401" sldId="261"/>
            <ac:graphicFrameMk id="5" creationId="{436DF672-7AA2-3FAB-4400-0A1947ED6713}"/>
          </ac:graphicFrameMkLst>
        </pc:graphicFrameChg>
      </pc:sldChg>
      <pc:sldChg chg="delSp modSp new mod">
        <pc:chgData name="Adeesh Shetty" userId="69091fda711a42c5" providerId="LiveId" clId="{D02AC1E4-FE14-4D54-B095-8B928426B9C7}" dt="2022-12-06T08:22:42.822" v="630" actId="1076"/>
        <pc:sldMkLst>
          <pc:docMk/>
          <pc:sldMk cId="1195523122" sldId="262"/>
        </pc:sldMkLst>
        <pc:spChg chg="del mod">
          <ac:chgData name="Adeesh Shetty" userId="69091fda711a42c5" providerId="LiveId" clId="{D02AC1E4-FE14-4D54-B095-8B928426B9C7}" dt="2022-12-06T08:14:42.213" v="505" actId="21"/>
          <ac:spMkLst>
            <pc:docMk/>
            <pc:sldMk cId="1195523122" sldId="262"/>
            <ac:spMk id="2" creationId="{66111651-7FF3-AF41-6CF7-C304BE25D544}"/>
          </ac:spMkLst>
        </pc:spChg>
        <pc:spChg chg="mod">
          <ac:chgData name="Adeesh Shetty" userId="69091fda711a42c5" providerId="LiveId" clId="{D02AC1E4-FE14-4D54-B095-8B928426B9C7}" dt="2022-12-06T08:22:42.822" v="630" actId="1076"/>
          <ac:spMkLst>
            <pc:docMk/>
            <pc:sldMk cId="1195523122" sldId="262"/>
            <ac:spMk id="3" creationId="{AC7AEBA4-E2FF-ED78-A94C-5B94786B35ED}"/>
          </ac:spMkLst>
        </pc:spChg>
      </pc:sldChg>
      <pc:sldChg chg="addSp delSp modSp new mod setBg delDesignElem">
        <pc:chgData name="Adeesh Shetty" userId="69091fda711a42c5" providerId="LiveId" clId="{D02AC1E4-FE14-4D54-B095-8B928426B9C7}" dt="2022-12-06T08:41:44.730" v="744" actId="1076"/>
        <pc:sldMkLst>
          <pc:docMk/>
          <pc:sldMk cId="1813840953" sldId="263"/>
        </pc:sldMkLst>
        <pc:spChg chg="mod">
          <ac:chgData name="Adeesh Shetty" userId="69091fda711a42c5" providerId="LiveId" clId="{D02AC1E4-FE14-4D54-B095-8B928426B9C7}" dt="2022-12-06T08:21:57.492" v="616" actId="1076"/>
          <ac:spMkLst>
            <pc:docMk/>
            <pc:sldMk cId="1813840953" sldId="263"/>
            <ac:spMk id="2" creationId="{0C9055A7-DA49-23D4-7891-2B4A400754BA}"/>
          </ac:spMkLst>
        </pc:spChg>
        <pc:spChg chg="mod">
          <ac:chgData name="Adeesh Shetty" userId="69091fda711a42c5" providerId="LiveId" clId="{D02AC1E4-FE14-4D54-B095-8B928426B9C7}" dt="2022-12-06T08:41:44.730" v="744" actId="1076"/>
          <ac:spMkLst>
            <pc:docMk/>
            <pc:sldMk cId="1813840953" sldId="263"/>
            <ac:spMk id="3" creationId="{35B6B947-10AB-7BF4-6D85-FC3495DFE02C}"/>
          </ac:spMkLst>
        </pc:spChg>
        <pc:spChg chg="add del">
          <ac:chgData name="Adeesh Shetty" userId="69091fda711a42c5" providerId="LiveId" clId="{D02AC1E4-FE14-4D54-B095-8B928426B9C7}" dt="2022-12-06T08:22:32.481" v="625"/>
          <ac:spMkLst>
            <pc:docMk/>
            <pc:sldMk cId="1813840953" sldId="263"/>
            <ac:spMk id="9" creationId="{504BED40-EAF7-4E55-AFF7-2CD840EBD3AA}"/>
          </ac:spMkLst>
        </pc:spChg>
        <pc:spChg chg="add del">
          <ac:chgData name="Adeesh Shetty" userId="69091fda711a42c5" providerId="LiveId" clId="{D02AC1E4-FE14-4D54-B095-8B928426B9C7}" dt="2022-12-06T08:22:32.481" v="625"/>
          <ac:spMkLst>
            <pc:docMk/>
            <pc:sldMk cId="1813840953" sldId="263"/>
            <ac:spMk id="11" creationId="{F367CCF1-BB1E-41CF-8499-94A870C33EFA}"/>
          </ac:spMkLst>
        </pc:spChg>
        <pc:picChg chg="add">
          <ac:chgData name="Adeesh Shetty" userId="69091fda711a42c5" providerId="LiveId" clId="{D02AC1E4-FE14-4D54-B095-8B928426B9C7}" dt="2022-12-06T08:21:41.165" v="612" actId="26606"/>
          <ac:picMkLst>
            <pc:docMk/>
            <pc:sldMk cId="1813840953" sldId="263"/>
            <ac:picMk id="5" creationId="{61807975-57ED-0290-01ED-E9D2528D81B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D2708-E6B9-4F66-9174-B998798A5E53}"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7743D30E-FC90-433C-BB38-9B038EE8078C}">
      <dgm:prSet/>
      <dgm:spPr/>
      <dgm:t>
        <a:bodyPr/>
        <a:lstStyle/>
        <a:p>
          <a:r>
            <a:rPr lang="en-US"/>
            <a:t>The parts needed are:</a:t>
          </a:r>
        </a:p>
      </dgm:t>
    </dgm:pt>
    <dgm:pt modelId="{3ABCA412-572B-4E7B-B2D6-51738120B4E2}" type="parTrans" cxnId="{22B69F2F-E138-4FFF-B94B-CEF9A16203DC}">
      <dgm:prSet/>
      <dgm:spPr/>
      <dgm:t>
        <a:bodyPr/>
        <a:lstStyle/>
        <a:p>
          <a:endParaRPr lang="en-US"/>
        </a:p>
      </dgm:t>
    </dgm:pt>
    <dgm:pt modelId="{7D58F95A-5369-4C77-B948-311BDECB6FDF}" type="sibTrans" cxnId="{22B69F2F-E138-4FFF-B94B-CEF9A16203DC}">
      <dgm:prSet/>
      <dgm:spPr/>
      <dgm:t>
        <a:bodyPr/>
        <a:lstStyle/>
        <a:p>
          <a:endParaRPr lang="en-US"/>
        </a:p>
      </dgm:t>
    </dgm:pt>
    <dgm:pt modelId="{6AD89E99-D4CB-4600-8355-865FDA68191B}">
      <dgm:prSet/>
      <dgm:spPr/>
      <dgm:t>
        <a:bodyPr/>
        <a:lstStyle/>
        <a:p>
          <a:r>
            <a:rPr lang="en-US"/>
            <a:t>RPI 4</a:t>
          </a:r>
        </a:p>
      </dgm:t>
    </dgm:pt>
    <dgm:pt modelId="{4F29A03B-0223-43DB-9086-FF1104412E6E}" type="parTrans" cxnId="{E865E7C9-017C-4DF0-9DD2-B6602D0D38FC}">
      <dgm:prSet/>
      <dgm:spPr/>
      <dgm:t>
        <a:bodyPr/>
        <a:lstStyle/>
        <a:p>
          <a:endParaRPr lang="en-US"/>
        </a:p>
      </dgm:t>
    </dgm:pt>
    <dgm:pt modelId="{5B1979B4-2954-4034-B54C-08ECA2CFFD5B}" type="sibTrans" cxnId="{E865E7C9-017C-4DF0-9DD2-B6602D0D38FC}">
      <dgm:prSet/>
      <dgm:spPr/>
      <dgm:t>
        <a:bodyPr/>
        <a:lstStyle/>
        <a:p>
          <a:endParaRPr lang="en-US"/>
        </a:p>
      </dgm:t>
    </dgm:pt>
    <dgm:pt modelId="{89D5898E-A1F3-41BA-8F3B-EDECFC7AD9B1}">
      <dgm:prSet/>
      <dgm:spPr/>
      <dgm:t>
        <a:bodyPr/>
        <a:lstStyle/>
        <a:p>
          <a:r>
            <a:rPr lang="en-US"/>
            <a:t>4 Amp Power Adapter</a:t>
          </a:r>
        </a:p>
      </dgm:t>
    </dgm:pt>
    <dgm:pt modelId="{5E3042AE-1090-4911-97B0-81FA570D31BE}" type="parTrans" cxnId="{D36477D4-75C6-4A99-AD72-C076B9E80EF0}">
      <dgm:prSet/>
      <dgm:spPr/>
      <dgm:t>
        <a:bodyPr/>
        <a:lstStyle/>
        <a:p>
          <a:endParaRPr lang="en-US"/>
        </a:p>
      </dgm:t>
    </dgm:pt>
    <dgm:pt modelId="{A3C0BB35-A9AE-46B0-99E7-0D674F0ACDEF}" type="sibTrans" cxnId="{D36477D4-75C6-4A99-AD72-C076B9E80EF0}">
      <dgm:prSet/>
      <dgm:spPr/>
      <dgm:t>
        <a:bodyPr/>
        <a:lstStyle/>
        <a:p>
          <a:endParaRPr lang="en-US"/>
        </a:p>
      </dgm:t>
    </dgm:pt>
    <dgm:pt modelId="{FBB72359-7CD8-4F2A-ACDE-4B95B33343CD}">
      <dgm:prSet/>
      <dgm:spPr/>
      <dgm:t>
        <a:bodyPr/>
        <a:lstStyle/>
        <a:p>
          <a:r>
            <a:rPr lang="en-US" dirty="0"/>
            <a:t>8GB micro-SD</a:t>
          </a:r>
        </a:p>
      </dgm:t>
    </dgm:pt>
    <dgm:pt modelId="{00EAC52E-4880-4D3F-B92B-D81B86D59BAE}" type="parTrans" cxnId="{4A28D791-15A1-4F38-8020-ABDD4F9EC345}">
      <dgm:prSet/>
      <dgm:spPr/>
      <dgm:t>
        <a:bodyPr/>
        <a:lstStyle/>
        <a:p>
          <a:endParaRPr lang="en-US"/>
        </a:p>
      </dgm:t>
    </dgm:pt>
    <dgm:pt modelId="{BD2A1251-8D5F-4C2D-9CAB-53672AC527E7}" type="sibTrans" cxnId="{4A28D791-15A1-4F38-8020-ABDD4F9EC345}">
      <dgm:prSet/>
      <dgm:spPr/>
      <dgm:t>
        <a:bodyPr/>
        <a:lstStyle/>
        <a:p>
          <a:endParaRPr lang="en-US"/>
        </a:p>
      </dgm:t>
    </dgm:pt>
    <dgm:pt modelId="{41F8932B-C14B-4FC1-875F-4D54DE331BEB}">
      <dgm:prSet/>
      <dgm:spPr/>
      <dgm:t>
        <a:bodyPr/>
        <a:lstStyle/>
        <a:p>
          <a:r>
            <a:rPr lang="en-US"/>
            <a:t>Jumper Wires</a:t>
          </a:r>
        </a:p>
      </dgm:t>
    </dgm:pt>
    <dgm:pt modelId="{B67BCD86-87FE-48F4-B645-46BCB43B9AC4}" type="parTrans" cxnId="{5AD8EC20-BF19-4C7E-8A81-5B59F49EDC57}">
      <dgm:prSet/>
      <dgm:spPr/>
      <dgm:t>
        <a:bodyPr/>
        <a:lstStyle/>
        <a:p>
          <a:endParaRPr lang="en-US"/>
        </a:p>
      </dgm:t>
    </dgm:pt>
    <dgm:pt modelId="{9818C720-8338-4C67-B9CE-B859F3A92F8E}" type="sibTrans" cxnId="{5AD8EC20-BF19-4C7E-8A81-5B59F49EDC57}">
      <dgm:prSet/>
      <dgm:spPr/>
      <dgm:t>
        <a:bodyPr/>
        <a:lstStyle/>
        <a:p>
          <a:endParaRPr lang="en-US"/>
        </a:p>
      </dgm:t>
    </dgm:pt>
    <dgm:pt modelId="{73C828E3-2892-408D-A6D2-8E4B008FE92E}">
      <dgm:prSet/>
      <dgm:spPr/>
      <dgm:t>
        <a:bodyPr/>
        <a:lstStyle/>
        <a:p>
          <a:r>
            <a:rPr lang="en-US" dirty="0"/>
            <a:t>Soil Moisture Sensor</a:t>
          </a:r>
        </a:p>
      </dgm:t>
    </dgm:pt>
    <dgm:pt modelId="{BF2A134C-B9ED-4639-8C1C-EC50F22A2D03}" type="parTrans" cxnId="{51CCB61F-EE54-40DA-9329-A30631A71065}">
      <dgm:prSet/>
      <dgm:spPr/>
      <dgm:t>
        <a:bodyPr/>
        <a:lstStyle/>
        <a:p>
          <a:endParaRPr lang="en-US"/>
        </a:p>
      </dgm:t>
    </dgm:pt>
    <dgm:pt modelId="{A0756ADF-4016-4F42-AE4A-243E61F022C3}" type="sibTrans" cxnId="{51CCB61F-EE54-40DA-9329-A30631A71065}">
      <dgm:prSet/>
      <dgm:spPr/>
      <dgm:t>
        <a:bodyPr/>
        <a:lstStyle/>
        <a:p>
          <a:endParaRPr lang="en-US"/>
        </a:p>
      </dgm:t>
    </dgm:pt>
    <dgm:pt modelId="{5D25CEE9-48B1-453A-8FEB-0FD697E72DE4}">
      <dgm:prSet/>
      <dgm:spPr/>
      <dgm:t>
        <a:bodyPr/>
        <a:lstStyle/>
        <a:p>
          <a:r>
            <a:rPr lang="en-US"/>
            <a:t>LED Light</a:t>
          </a:r>
        </a:p>
      </dgm:t>
    </dgm:pt>
    <dgm:pt modelId="{AC195003-279D-46D3-BFFC-2EE290BE795D}" type="parTrans" cxnId="{CB0FC1F0-F3A3-45AD-BF33-81AC5F6080B1}">
      <dgm:prSet/>
      <dgm:spPr/>
      <dgm:t>
        <a:bodyPr/>
        <a:lstStyle/>
        <a:p>
          <a:endParaRPr lang="en-US"/>
        </a:p>
      </dgm:t>
    </dgm:pt>
    <dgm:pt modelId="{E4B071C0-985F-4C2C-93A7-3E5C72E3DE8F}" type="sibTrans" cxnId="{CB0FC1F0-F3A3-45AD-BF33-81AC5F6080B1}">
      <dgm:prSet/>
      <dgm:spPr/>
      <dgm:t>
        <a:bodyPr/>
        <a:lstStyle/>
        <a:p>
          <a:endParaRPr lang="en-US"/>
        </a:p>
      </dgm:t>
    </dgm:pt>
    <dgm:pt modelId="{FB3BD55C-474C-4AA4-BF7E-2DB37E28FF6E}" type="pres">
      <dgm:prSet presAssocID="{C69D2708-E6B9-4F66-9174-B998798A5E53}" presName="vert0" presStyleCnt="0">
        <dgm:presLayoutVars>
          <dgm:dir/>
          <dgm:animOne val="branch"/>
          <dgm:animLvl val="lvl"/>
        </dgm:presLayoutVars>
      </dgm:prSet>
      <dgm:spPr/>
    </dgm:pt>
    <dgm:pt modelId="{10BA54CC-8230-4C64-8F02-963BA5EA6C1D}" type="pres">
      <dgm:prSet presAssocID="{7743D30E-FC90-433C-BB38-9B038EE8078C}" presName="thickLine" presStyleLbl="alignNode1" presStyleIdx="0" presStyleCnt="1"/>
      <dgm:spPr/>
    </dgm:pt>
    <dgm:pt modelId="{F18355A3-AF39-4897-A21F-ABB231645043}" type="pres">
      <dgm:prSet presAssocID="{7743D30E-FC90-433C-BB38-9B038EE8078C}" presName="horz1" presStyleCnt="0"/>
      <dgm:spPr/>
    </dgm:pt>
    <dgm:pt modelId="{1F176BE5-7EBE-4F51-BC27-25DE7DECAAAD}" type="pres">
      <dgm:prSet presAssocID="{7743D30E-FC90-433C-BB38-9B038EE8078C}" presName="tx1" presStyleLbl="revTx" presStyleIdx="0" presStyleCnt="7"/>
      <dgm:spPr/>
    </dgm:pt>
    <dgm:pt modelId="{5C3045C5-E3B1-4759-BA64-EE96111195B1}" type="pres">
      <dgm:prSet presAssocID="{7743D30E-FC90-433C-BB38-9B038EE8078C}" presName="vert1" presStyleCnt="0"/>
      <dgm:spPr/>
    </dgm:pt>
    <dgm:pt modelId="{F743E584-4948-4127-8036-1485B451BC01}" type="pres">
      <dgm:prSet presAssocID="{6AD89E99-D4CB-4600-8355-865FDA68191B}" presName="vertSpace2a" presStyleCnt="0"/>
      <dgm:spPr/>
    </dgm:pt>
    <dgm:pt modelId="{36BB9307-BE00-4508-B0F5-9D77BC6B72A3}" type="pres">
      <dgm:prSet presAssocID="{6AD89E99-D4CB-4600-8355-865FDA68191B}" presName="horz2" presStyleCnt="0"/>
      <dgm:spPr/>
    </dgm:pt>
    <dgm:pt modelId="{27EEB258-7EB0-4C46-87F5-1CF649F511D4}" type="pres">
      <dgm:prSet presAssocID="{6AD89E99-D4CB-4600-8355-865FDA68191B}" presName="horzSpace2" presStyleCnt="0"/>
      <dgm:spPr/>
    </dgm:pt>
    <dgm:pt modelId="{9BF580DA-5222-46B1-8B18-9F7D06A8083E}" type="pres">
      <dgm:prSet presAssocID="{6AD89E99-D4CB-4600-8355-865FDA68191B}" presName="tx2" presStyleLbl="revTx" presStyleIdx="1" presStyleCnt="7"/>
      <dgm:spPr/>
    </dgm:pt>
    <dgm:pt modelId="{9AFBBF71-1469-4D14-A3AD-88C931529408}" type="pres">
      <dgm:prSet presAssocID="{6AD89E99-D4CB-4600-8355-865FDA68191B}" presName="vert2" presStyleCnt="0"/>
      <dgm:spPr/>
    </dgm:pt>
    <dgm:pt modelId="{60213EA3-49BC-485C-A588-0EE17536AFEE}" type="pres">
      <dgm:prSet presAssocID="{6AD89E99-D4CB-4600-8355-865FDA68191B}" presName="thinLine2b" presStyleLbl="callout" presStyleIdx="0" presStyleCnt="6"/>
      <dgm:spPr/>
    </dgm:pt>
    <dgm:pt modelId="{15740845-484C-48B3-ADAD-C8BD47A20E7B}" type="pres">
      <dgm:prSet presAssocID="{6AD89E99-D4CB-4600-8355-865FDA68191B}" presName="vertSpace2b" presStyleCnt="0"/>
      <dgm:spPr/>
    </dgm:pt>
    <dgm:pt modelId="{870B0EF3-368C-446C-9E35-796691D1B050}" type="pres">
      <dgm:prSet presAssocID="{89D5898E-A1F3-41BA-8F3B-EDECFC7AD9B1}" presName="horz2" presStyleCnt="0"/>
      <dgm:spPr/>
    </dgm:pt>
    <dgm:pt modelId="{D4348FA6-32DB-4A73-8D36-8EDC2869CCAF}" type="pres">
      <dgm:prSet presAssocID="{89D5898E-A1F3-41BA-8F3B-EDECFC7AD9B1}" presName="horzSpace2" presStyleCnt="0"/>
      <dgm:spPr/>
    </dgm:pt>
    <dgm:pt modelId="{0C2FE067-8B12-4F89-831B-EFFCB22EFD63}" type="pres">
      <dgm:prSet presAssocID="{89D5898E-A1F3-41BA-8F3B-EDECFC7AD9B1}" presName="tx2" presStyleLbl="revTx" presStyleIdx="2" presStyleCnt="7"/>
      <dgm:spPr/>
    </dgm:pt>
    <dgm:pt modelId="{E2443F2C-FB56-4DCD-8A38-81F49704CD84}" type="pres">
      <dgm:prSet presAssocID="{89D5898E-A1F3-41BA-8F3B-EDECFC7AD9B1}" presName="vert2" presStyleCnt="0"/>
      <dgm:spPr/>
    </dgm:pt>
    <dgm:pt modelId="{3DFFB5AD-C15D-41EC-A80A-8BCF4F6B5987}" type="pres">
      <dgm:prSet presAssocID="{89D5898E-A1F3-41BA-8F3B-EDECFC7AD9B1}" presName="thinLine2b" presStyleLbl="callout" presStyleIdx="1" presStyleCnt="6"/>
      <dgm:spPr/>
    </dgm:pt>
    <dgm:pt modelId="{97AF8209-BE1A-4FFE-B2B1-79D6A6B40A60}" type="pres">
      <dgm:prSet presAssocID="{89D5898E-A1F3-41BA-8F3B-EDECFC7AD9B1}" presName="vertSpace2b" presStyleCnt="0"/>
      <dgm:spPr/>
    </dgm:pt>
    <dgm:pt modelId="{EE02D2CB-A9FA-4FAC-9C9F-261698FFCF4E}" type="pres">
      <dgm:prSet presAssocID="{FBB72359-7CD8-4F2A-ACDE-4B95B33343CD}" presName="horz2" presStyleCnt="0"/>
      <dgm:spPr/>
    </dgm:pt>
    <dgm:pt modelId="{61CE68C5-D314-4DFB-8F3F-413BDFDDD1E6}" type="pres">
      <dgm:prSet presAssocID="{FBB72359-7CD8-4F2A-ACDE-4B95B33343CD}" presName="horzSpace2" presStyleCnt="0"/>
      <dgm:spPr/>
    </dgm:pt>
    <dgm:pt modelId="{94C8D05F-1525-4CF6-8792-9F821325EB0E}" type="pres">
      <dgm:prSet presAssocID="{FBB72359-7CD8-4F2A-ACDE-4B95B33343CD}" presName="tx2" presStyleLbl="revTx" presStyleIdx="3" presStyleCnt="7"/>
      <dgm:spPr/>
    </dgm:pt>
    <dgm:pt modelId="{5538D0F9-AF73-4FD1-9D4D-74D78FCCC28C}" type="pres">
      <dgm:prSet presAssocID="{FBB72359-7CD8-4F2A-ACDE-4B95B33343CD}" presName="vert2" presStyleCnt="0"/>
      <dgm:spPr/>
    </dgm:pt>
    <dgm:pt modelId="{1C2D862A-4ACD-4830-ABFF-7B194765869D}" type="pres">
      <dgm:prSet presAssocID="{FBB72359-7CD8-4F2A-ACDE-4B95B33343CD}" presName="thinLine2b" presStyleLbl="callout" presStyleIdx="2" presStyleCnt="6"/>
      <dgm:spPr/>
    </dgm:pt>
    <dgm:pt modelId="{7BF4DE7B-B946-44E8-88E4-3025ED31771B}" type="pres">
      <dgm:prSet presAssocID="{FBB72359-7CD8-4F2A-ACDE-4B95B33343CD}" presName="vertSpace2b" presStyleCnt="0"/>
      <dgm:spPr/>
    </dgm:pt>
    <dgm:pt modelId="{B4DB9CF1-15A6-4D83-8194-A073152FD216}" type="pres">
      <dgm:prSet presAssocID="{41F8932B-C14B-4FC1-875F-4D54DE331BEB}" presName="horz2" presStyleCnt="0"/>
      <dgm:spPr/>
    </dgm:pt>
    <dgm:pt modelId="{2A4DB954-3F29-49DE-BD5B-7F53D8FFEDD5}" type="pres">
      <dgm:prSet presAssocID="{41F8932B-C14B-4FC1-875F-4D54DE331BEB}" presName="horzSpace2" presStyleCnt="0"/>
      <dgm:spPr/>
    </dgm:pt>
    <dgm:pt modelId="{E02AF8D3-B48A-4EF6-A1A5-8219BDAF4403}" type="pres">
      <dgm:prSet presAssocID="{41F8932B-C14B-4FC1-875F-4D54DE331BEB}" presName="tx2" presStyleLbl="revTx" presStyleIdx="4" presStyleCnt="7"/>
      <dgm:spPr/>
    </dgm:pt>
    <dgm:pt modelId="{24C55260-4A4E-4C40-95BF-AB0AC424C1E5}" type="pres">
      <dgm:prSet presAssocID="{41F8932B-C14B-4FC1-875F-4D54DE331BEB}" presName="vert2" presStyleCnt="0"/>
      <dgm:spPr/>
    </dgm:pt>
    <dgm:pt modelId="{7ED5D512-186B-4777-967A-77476AB1CE8C}" type="pres">
      <dgm:prSet presAssocID="{41F8932B-C14B-4FC1-875F-4D54DE331BEB}" presName="thinLine2b" presStyleLbl="callout" presStyleIdx="3" presStyleCnt="6"/>
      <dgm:spPr/>
    </dgm:pt>
    <dgm:pt modelId="{959778C8-1CB6-4340-BDDC-42720C9D0BAC}" type="pres">
      <dgm:prSet presAssocID="{41F8932B-C14B-4FC1-875F-4D54DE331BEB}" presName="vertSpace2b" presStyleCnt="0"/>
      <dgm:spPr/>
    </dgm:pt>
    <dgm:pt modelId="{AE2F4B87-5AB7-4A7F-A2AB-99F0A4C9F562}" type="pres">
      <dgm:prSet presAssocID="{73C828E3-2892-408D-A6D2-8E4B008FE92E}" presName="horz2" presStyleCnt="0"/>
      <dgm:spPr/>
    </dgm:pt>
    <dgm:pt modelId="{1C82E8AE-DEF6-4509-AF47-0C9997066455}" type="pres">
      <dgm:prSet presAssocID="{73C828E3-2892-408D-A6D2-8E4B008FE92E}" presName="horzSpace2" presStyleCnt="0"/>
      <dgm:spPr/>
    </dgm:pt>
    <dgm:pt modelId="{0141E37C-22C4-4892-8ACF-53437E358898}" type="pres">
      <dgm:prSet presAssocID="{73C828E3-2892-408D-A6D2-8E4B008FE92E}" presName="tx2" presStyleLbl="revTx" presStyleIdx="5" presStyleCnt="7"/>
      <dgm:spPr/>
    </dgm:pt>
    <dgm:pt modelId="{7D9E6ACB-A1DF-47A3-9B68-3D9EB06CB547}" type="pres">
      <dgm:prSet presAssocID="{73C828E3-2892-408D-A6D2-8E4B008FE92E}" presName="vert2" presStyleCnt="0"/>
      <dgm:spPr/>
    </dgm:pt>
    <dgm:pt modelId="{34F250DE-63B6-4010-A082-5738429558BA}" type="pres">
      <dgm:prSet presAssocID="{73C828E3-2892-408D-A6D2-8E4B008FE92E}" presName="thinLine2b" presStyleLbl="callout" presStyleIdx="4" presStyleCnt="6"/>
      <dgm:spPr/>
    </dgm:pt>
    <dgm:pt modelId="{59984C6E-0ECF-4021-ADE3-02D42145FA90}" type="pres">
      <dgm:prSet presAssocID="{73C828E3-2892-408D-A6D2-8E4B008FE92E}" presName="vertSpace2b" presStyleCnt="0"/>
      <dgm:spPr/>
    </dgm:pt>
    <dgm:pt modelId="{95EA60E0-E263-4D98-8434-C0C2FD163F38}" type="pres">
      <dgm:prSet presAssocID="{5D25CEE9-48B1-453A-8FEB-0FD697E72DE4}" presName="horz2" presStyleCnt="0"/>
      <dgm:spPr/>
    </dgm:pt>
    <dgm:pt modelId="{C27A4E80-1226-41BA-BA8B-B13A34616F09}" type="pres">
      <dgm:prSet presAssocID="{5D25CEE9-48B1-453A-8FEB-0FD697E72DE4}" presName="horzSpace2" presStyleCnt="0"/>
      <dgm:spPr/>
    </dgm:pt>
    <dgm:pt modelId="{A8B17E0B-E5B7-496B-B35F-453AC988F869}" type="pres">
      <dgm:prSet presAssocID="{5D25CEE9-48B1-453A-8FEB-0FD697E72DE4}" presName="tx2" presStyleLbl="revTx" presStyleIdx="6" presStyleCnt="7"/>
      <dgm:spPr/>
    </dgm:pt>
    <dgm:pt modelId="{C1E86064-6BA6-4A0E-8B03-8776D3DE42AC}" type="pres">
      <dgm:prSet presAssocID="{5D25CEE9-48B1-453A-8FEB-0FD697E72DE4}" presName="vert2" presStyleCnt="0"/>
      <dgm:spPr/>
    </dgm:pt>
    <dgm:pt modelId="{4F71C6B0-9142-44D0-83EF-0078908B7C2D}" type="pres">
      <dgm:prSet presAssocID="{5D25CEE9-48B1-453A-8FEB-0FD697E72DE4}" presName="thinLine2b" presStyleLbl="callout" presStyleIdx="5" presStyleCnt="6"/>
      <dgm:spPr/>
    </dgm:pt>
    <dgm:pt modelId="{B8C1DC77-38E2-4DC6-B152-5756240A10C2}" type="pres">
      <dgm:prSet presAssocID="{5D25CEE9-48B1-453A-8FEB-0FD697E72DE4}" presName="vertSpace2b" presStyleCnt="0"/>
      <dgm:spPr/>
    </dgm:pt>
  </dgm:ptLst>
  <dgm:cxnLst>
    <dgm:cxn modelId="{F572511B-8978-4107-B139-D1ABDE3494B7}" type="presOf" srcId="{C69D2708-E6B9-4F66-9174-B998798A5E53}" destId="{FB3BD55C-474C-4AA4-BF7E-2DB37E28FF6E}" srcOrd="0" destOrd="0" presId="urn:microsoft.com/office/officeart/2008/layout/LinedList"/>
    <dgm:cxn modelId="{51CCB61F-EE54-40DA-9329-A30631A71065}" srcId="{7743D30E-FC90-433C-BB38-9B038EE8078C}" destId="{73C828E3-2892-408D-A6D2-8E4B008FE92E}" srcOrd="4" destOrd="0" parTransId="{BF2A134C-B9ED-4639-8C1C-EC50F22A2D03}" sibTransId="{A0756ADF-4016-4F42-AE4A-243E61F022C3}"/>
    <dgm:cxn modelId="{5AD8EC20-BF19-4C7E-8A81-5B59F49EDC57}" srcId="{7743D30E-FC90-433C-BB38-9B038EE8078C}" destId="{41F8932B-C14B-4FC1-875F-4D54DE331BEB}" srcOrd="3" destOrd="0" parTransId="{B67BCD86-87FE-48F4-B645-46BCB43B9AC4}" sibTransId="{9818C720-8338-4C67-B9CE-B859F3A92F8E}"/>
    <dgm:cxn modelId="{1038E628-B414-4B66-A0D5-C6FC68771C1E}" type="presOf" srcId="{73C828E3-2892-408D-A6D2-8E4B008FE92E}" destId="{0141E37C-22C4-4892-8ACF-53437E358898}" srcOrd="0" destOrd="0" presId="urn:microsoft.com/office/officeart/2008/layout/LinedList"/>
    <dgm:cxn modelId="{22B69F2F-E138-4FFF-B94B-CEF9A16203DC}" srcId="{C69D2708-E6B9-4F66-9174-B998798A5E53}" destId="{7743D30E-FC90-433C-BB38-9B038EE8078C}" srcOrd="0" destOrd="0" parTransId="{3ABCA412-572B-4E7B-B2D6-51738120B4E2}" sibTransId="{7D58F95A-5369-4C77-B948-311BDECB6FDF}"/>
    <dgm:cxn modelId="{2C447B37-38D2-44C5-A47D-02009CFDFE7D}" type="presOf" srcId="{5D25CEE9-48B1-453A-8FEB-0FD697E72DE4}" destId="{A8B17E0B-E5B7-496B-B35F-453AC988F869}" srcOrd="0" destOrd="0" presId="urn:microsoft.com/office/officeart/2008/layout/LinedList"/>
    <dgm:cxn modelId="{35E7BC38-5054-4E8C-B2EE-223BA29A8210}" type="presOf" srcId="{41F8932B-C14B-4FC1-875F-4D54DE331BEB}" destId="{E02AF8D3-B48A-4EF6-A1A5-8219BDAF4403}" srcOrd="0" destOrd="0" presId="urn:microsoft.com/office/officeart/2008/layout/LinedList"/>
    <dgm:cxn modelId="{70B82A5B-75DE-4859-9D4B-CD7EDA116E1C}" type="presOf" srcId="{89D5898E-A1F3-41BA-8F3B-EDECFC7AD9B1}" destId="{0C2FE067-8B12-4F89-831B-EFFCB22EFD63}" srcOrd="0" destOrd="0" presId="urn:microsoft.com/office/officeart/2008/layout/LinedList"/>
    <dgm:cxn modelId="{E576364B-6637-442A-80C1-B2633654ABD1}" type="presOf" srcId="{FBB72359-7CD8-4F2A-ACDE-4B95B33343CD}" destId="{94C8D05F-1525-4CF6-8792-9F821325EB0E}" srcOrd="0" destOrd="0" presId="urn:microsoft.com/office/officeart/2008/layout/LinedList"/>
    <dgm:cxn modelId="{4A28D791-15A1-4F38-8020-ABDD4F9EC345}" srcId="{7743D30E-FC90-433C-BB38-9B038EE8078C}" destId="{FBB72359-7CD8-4F2A-ACDE-4B95B33343CD}" srcOrd="2" destOrd="0" parTransId="{00EAC52E-4880-4D3F-B92B-D81B86D59BAE}" sibTransId="{BD2A1251-8D5F-4C2D-9CAB-53672AC527E7}"/>
    <dgm:cxn modelId="{258E96A2-76AC-47BC-A912-9D46E9C4EC9E}" type="presOf" srcId="{6AD89E99-D4CB-4600-8355-865FDA68191B}" destId="{9BF580DA-5222-46B1-8B18-9F7D06A8083E}" srcOrd="0" destOrd="0" presId="urn:microsoft.com/office/officeart/2008/layout/LinedList"/>
    <dgm:cxn modelId="{E865E7C9-017C-4DF0-9DD2-B6602D0D38FC}" srcId="{7743D30E-FC90-433C-BB38-9B038EE8078C}" destId="{6AD89E99-D4CB-4600-8355-865FDA68191B}" srcOrd="0" destOrd="0" parTransId="{4F29A03B-0223-43DB-9086-FF1104412E6E}" sibTransId="{5B1979B4-2954-4034-B54C-08ECA2CFFD5B}"/>
    <dgm:cxn modelId="{D36477D4-75C6-4A99-AD72-C076B9E80EF0}" srcId="{7743D30E-FC90-433C-BB38-9B038EE8078C}" destId="{89D5898E-A1F3-41BA-8F3B-EDECFC7AD9B1}" srcOrd="1" destOrd="0" parTransId="{5E3042AE-1090-4911-97B0-81FA570D31BE}" sibTransId="{A3C0BB35-A9AE-46B0-99E7-0D674F0ACDEF}"/>
    <dgm:cxn modelId="{CB0FC1F0-F3A3-45AD-BF33-81AC5F6080B1}" srcId="{7743D30E-FC90-433C-BB38-9B038EE8078C}" destId="{5D25CEE9-48B1-453A-8FEB-0FD697E72DE4}" srcOrd="5" destOrd="0" parTransId="{AC195003-279D-46D3-BFFC-2EE290BE795D}" sibTransId="{E4B071C0-985F-4C2C-93A7-3E5C72E3DE8F}"/>
    <dgm:cxn modelId="{261EE4F1-F0F0-4FE6-B786-20FEA66B3CA3}" type="presOf" srcId="{7743D30E-FC90-433C-BB38-9B038EE8078C}" destId="{1F176BE5-7EBE-4F51-BC27-25DE7DECAAAD}" srcOrd="0" destOrd="0" presId="urn:microsoft.com/office/officeart/2008/layout/LinedList"/>
    <dgm:cxn modelId="{B1C67402-CECA-452A-A9FA-294A195B04AD}" type="presParOf" srcId="{FB3BD55C-474C-4AA4-BF7E-2DB37E28FF6E}" destId="{10BA54CC-8230-4C64-8F02-963BA5EA6C1D}" srcOrd="0" destOrd="0" presId="urn:microsoft.com/office/officeart/2008/layout/LinedList"/>
    <dgm:cxn modelId="{3966F560-D119-4E7F-ACF3-66B019BD7604}" type="presParOf" srcId="{FB3BD55C-474C-4AA4-BF7E-2DB37E28FF6E}" destId="{F18355A3-AF39-4897-A21F-ABB231645043}" srcOrd="1" destOrd="0" presId="urn:microsoft.com/office/officeart/2008/layout/LinedList"/>
    <dgm:cxn modelId="{F599E113-EE8E-4B5C-9B13-5DE0F2E73E13}" type="presParOf" srcId="{F18355A3-AF39-4897-A21F-ABB231645043}" destId="{1F176BE5-7EBE-4F51-BC27-25DE7DECAAAD}" srcOrd="0" destOrd="0" presId="urn:microsoft.com/office/officeart/2008/layout/LinedList"/>
    <dgm:cxn modelId="{13F2ACE5-679C-4844-829D-F9683621DF85}" type="presParOf" srcId="{F18355A3-AF39-4897-A21F-ABB231645043}" destId="{5C3045C5-E3B1-4759-BA64-EE96111195B1}" srcOrd="1" destOrd="0" presId="urn:microsoft.com/office/officeart/2008/layout/LinedList"/>
    <dgm:cxn modelId="{F1B7C0D8-BCE1-421E-B36E-ED09CEF3C786}" type="presParOf" srcId="{5C3045C5-E3B1-4759-BA64-EE96111195B1}" destId="{F743E584-4948-4127-8036-1485B451BC01}" srcOrd="0" destOrd="0" presId="urn:microsoft.com/office/officeart/2008/layout/LinedList"/>
    <dgm:cxn modelId="{BB22979B-BC58-4A26-8FE8-2CF6F14AC31E}" type="presParOf" srcId="{5C3045C5-E3B1-4759-BA64-EE96111195B1}" destId="{36BB9307-BE00-4508-B0F5-9D77BC6B72A3}" srcOrd="1" destOrd="0" presId="urn:microsoft.com/office/officeart/2008/layout/LinedList"/>
    <dgm:cxn modelId="{35971B74-B54A-4F03-8BF8-97763B065E53}" type="presParOf" srcId="{36BB9307-BE00-4508-B0F5-9D77BC6B72A3}" destId="{27EEB258-7EB0-4C46-87F5-1CF649F511D4}" srcOrd="0" destOrd="0" presId="urn:microsoft.com/office/officeart/2008/layout/LinedList"/>
    <dgm:cxn modelId="{0EFCF30A-113A-423C-8B67-46794A0D58A6}" type="presParOf" srcId="{36BB9307-BE00-4508-B0F5-9D77BC6B72A3}" destId="{9BF580DA-5222-46B1-8B18-9F7D06A8083E}" srcOrd="1" destOrd="0" presId="urn:microsoft.com/office/officeart/2008/layout/LinedList"/>
    <dgm:cxn modelId="{B36CDEAA-47FA-46C9-9537-4D2AC5A5F2DE}" type="presParOf" srcId="{36BB9307-BE00-4508-B0F5-9D77BC6B72A3}" destId="{9AFBBF71-1469-4D14-A3AD-88C931529408}" srcOrd="2" destOrd="0" presId="urn:microsoft.com/office/officeart/2008/layout/LinedList"/>
    <dgm:cxn modelId="{86B6C980-B2C1-4F96-BB5C-8B27FF2187E1}" type="presParOf" srcId="{5C3045C5-E3B1-4759-BA64-EE96111195B1}" destId="{60213EA3-49BC-485C-A588-0EE17536AFEE}" srcOrd="2" destOrd="0" presId="urn:microsoft.com/office/officeart/2008/layout/LinedList"/>
    <dgm:cxn modelId="{9F063BEE-31DB-404F-A4F8-C53E2A55EBC3}" type="presParOf" srcId="{5C3045C5-E3B1-4759-BA64-EE96111195B1}" destId="{15740845-484C-48B3-ADAD-C8BD47A20E7B}" srcOrd="3" destOrd="0" presId="urn:microsoft.com/office/officeart/2008/layout/LinedList"/>
    <dgm:cxn modelId="{1351DD82-6925-4DDB-8971-82B0393C326E}" type="presParOf" srcId="{5C3045C5-E3B1-4759-BA64-EE96111195B1}" destId="{870B0EF3-368C-446C-9E35-796691D1B050}" srcOrd="4" destOrd="0" presId="urn:microsoft.com/office/officeart/2008/layout/LinedList"/>
    <dgm:cxn modelId="{B430E9FB-A67A-4FB1-B4BF-5DA5464C53A4}" type="presParOf" srcId="{870B0EF3-368C-446C-9E35-796691D1B050}" destId="{D4348FA6-32DB-4A73-8D36-8EDC2869CCAF}" srcOrd="0" destOrd="0" presId="urn:microsoft.com/office/officeart/2008/layout/LinedList"/>
    <dgm:cxn modelId="{9D4214AF-60F0-4507-8424-1B74E5558C6B}" type="presParOf" srcId="{870B0EF3-368C-446C-9E35-796691D1B050}" destId="{0C2FE067-8B12-4F89-831B-EFFCB22EFD63}" srcOrd="1" destOrd="0" presId="urn:microsoft.com/office/officeart/2008/layout/LinedList"/>
    <dgm:cxn modelId="{B64DBD71-448D-4785-ACC7-9253B8B38A00}" type="presParOf" srcId="{870B0EF3-368C-446C-9E35-796691D1B050}" destId="{E2443F2C-FB56-4DCD-8A38-81F49704CD84}" srcOrd="2" destOrd="0" presId="urn:microsoft.com/office/officeart/2008/layout/LinedList"/>
    <dgm:cxn modelId="{05B47576-3569-4C7E-8EFF-410B8121F800}" type="presParOf" srcId="{5C3045C5-E3B1-4759-BA64-EE96111195B1}" destId="{3DFFB5AD-C15D-41EC-A80A-8BCF4F6B5987}" srcOrd="5" destOrd="0" presId="urn:microsoft.com/office/officeart/2008/layout/LinedList"/>
    <dgm:cxn modelId="{58193C50-94D8-4C72-AC3A-19D69C80B93B}" type="presParOf" srcId="{5C3045C5-E3B1-4759-BA64-EE96111195B1}" destId="{97AF8209-BE1A-4FFE-B2B1-79D6A6B40A60}" srcOrd="6" destOrd="0" presId="urn:microsoft.com/office/officeart/2008/layout/LinedList"/>
    <dgm:cxn modelId="{AFE6087D-756B-4B71-9124-08C0918A0533}" type="presParOf" srcId="{5C3045C5-E3B1-4759-BA64-EE96111195B1}" destId="{EE02D2CB-A9FA-4FAC-9C9F-261698FFCF4E}" srcOrd="7" destOrd="0" presId="urn:microsoft.com/office/officeart/2008/layout/LinedList"/>
    <dgm:cxn modelId="{EC466131-B0A7-4F8D-8C5C-12D53DB6DFA8}" type="presParOf" srcId="{EE02D2CB-A9FA-4FAC-9C9F-261698FFCF4E}" destId="{61CE68C5-D314-4DFB-8F3F-413BDFDDD1E6}" srcOrd="0" destOrd="0" presId="urn:microsoft.com/office/officeart/2008/layout/LinedList"/>
    <dgm:cxn modelId="{548DEB64-E359-452F-9858-3A00A8703EFE}" type="presParOf" srcId="{EE02D2CB-A9FA-4FAC-9C9F-261698FFCF4E}" destId="{94C8D05F-1525-4CF6-8792-9F821325EB0E}" srcOrd="1" destOrd="0" presId="urn:microsoft.com/office/officeart/2008/layout/LinedList"/>
    <dgm:cxn modelId="{285D6F2D-C6A0-463C-A9A5-8997225DF8CF}" type="presParOf" srcId="{EE02D2CB-A9FA-4FAC-9C9F-261698FFCF4E}" destId="{5538D0F9-AF73-4FD1-9D4D-74D78FCCC28C}" srcOrd="2" destOrd="0" presId="urn:microsoft.com/office/officeart/2008/layout/LinedList"/>
    <dgm:cxn modelId="{94EE4BC0-C544-4E16-8646-E21834B80B0D}" type="presParOf" srcId="{5C3045C5-E3B1-4759-BA64-EE96111195B1}" destId="{1C2D862A-4ACD-4830-ABFF-7B194765869D}" srcOrd="8" destOrd="0" presId="urn:microsoft.com/office/officeart/2008/layout/LinedList"/>
    <dgm:cxn modelId="{3855DAED-23F7-4DAF-AE3A-2113C0ADACA2}" type="presParOf" srcId="{5C3045C5-E3B1-4759-BA64-EE96111195B1}" destId="{7BF4DE7B-B946-44E8-88E4-3025ED31771B}" srcOrd="9" destOrd="0" presId="urn:microsoft.com/office/officeart/2008/layout/LinedList"/>
    <dgm:cxn modelId="{8B86B1E7-7E95-4BF2-9A69-DE07FF110F4C}" type="presParOf" srcId="{5C3045C5-E3B1-4759-BA64-EE96111195B1}" destId="{B4DB9CF1-15A6-4D83-8194-A073152FD216}" srcOrd="10" destOrd="0" presId="urn:microsoft.com/office/officeart/2008/layout/LinedList"/>
    <dgm:cxn modelId="{9E611605-D807-43D0-9E55-9A511632E174}" type="presParOf" srcId="{B4DB9CF1-15A6-4D83-8194-A073152FD216}" destId="{2A4DB954-3F29-49DE-BD5B-7F53D8FFEDD5}" srcOrd="0" destOrd="0" presId="urn:microsoft.com/office/officeart/2008/layout/LinedList"/>
    <dgm:cxn modelId="{7BB38273-F03E-49DA-A56C-77AF744062D3}" type="presParOf" srcId="{B4DB9CF1-15A6-4D83-8194-A073152FD216}" destId="{E02AF8D3-B48A-4EF6-A1A5-8219BDAF4403}" srcOrd="1" destOrd="0" presId="urn:microsoft.com/office/officeart/2008/layout/LinedList"/>
    <dgm:cxn modelId="{1B17FB64-A2F3-4356-876C-194B97B30F02}" type="presParOf" srcId="{B4DB9CF1-15A6-4D83-8194-A073152FD216}" destId="{24C55260-4A4E-4C40-95BF-AB0AC424C1E5}" srcOrd="2" destOrd="0" presId="urn:microsoft.com/office/officeart/2008/layout/LinedList"/>
    <dgm:cxn modelId="{3BA6DB38-7FA4-4DE9-A0EA-5DF91B00819E}" type="presParOf" srcId="{5C3045C5-E3B1-4759-BA64-EE96111195B1}" destId="{7ED5D512-186B-4777-967A-77476AB1CE8C}" srcOrd="11" destOrd="0" presId="urn:microsoft.com/office/officeart/2008/layout/LinedList"/>
    <dgm:cxn modelId="{160189E1-5D19-4F52-83B2-6C5B902AFF10}" type="presParOf" srcId="{5C3045C5-E3B1-4759-BA64-EE96111195B1}" destId="{959778C8-1CB6-4340-BDDC-42720C9D0BAC}" srcOrd="12" destOrd="0" presId="urn:microsoft.com/office/officeart/2008/layout/LinedList"/>
    <dgm:cxn modelId="{4C44CEAB-5008-430B-B5E7-9F2CD33E6074}" type="presParOf" srcId="{5C3045C5-E3B1-4759-BA64-EE96111195B1}" destId="{AE2F4B87-5AB7-4A7F-A2AB-99F0A4C9F562}" srcOrd="13" destOrd="0" presId="urn:microsoft.com/office/officeart/2008/layout/LinedList"/>
    <dgm:cxn modelId="{C9389D58-9624-45B4-9A93-F3466405395B}" type="presParOf" srcId="{AE2F4B87-5AB7-4A7F-A2AB-99F0A4C9F562}" destId="{1C82E8AE-DEF6-4509-AF47-0C9997066455}" srcOrd="0" destOrd="0" presId="urn:microsoft.com/office/officeart/2008/layout/LinedList"/>
    <dgm:cxn modelId="{00AF71F9-CB80-4725-83B9-8107EC1C0A95}" type="presParOf" srcId="{AE2F4B87-5AB7-4A7F-A2AB-99F0A4C9F562}" destId="{0141E37C-22C4-4892-8ACF-53437E358898}" srcOrd="1" destOrd="0" presId="urn:microsoft.com/office/officeart/2008/layout/LinedList"/>
    <dgm:cxn modelId="{71FFF725-B3F7-4D3F-8F3A-AD05009BA677}" type="presParOf" srcId="{AE2F4B87-5AB7-4A7F-A2AB-99F0A4C9F562}" destId="{7D9E6ACB-A1DF-47A3-9B68-3D9EB06CB547}" srcOrd="2" destOrd="0" presId="urn:microsoft.com/office/officeart/2008/layout/LinedList"/>
    <dgm:cxn modelId="{AD1BBF2D-4D1F-4378-BAB0-5708EE5AAEE1}" type="presParOf" srcId="{5C3045C5-E3B1-4759-BA64-EE96111195B1}" destId="{34F250DE-63B6-4010-A082-5738429558BA}" srcOrd="14" destOrd="0" presId="urn:microsoft.com/office/officeart/2008/layout/LinedList"/>
    <dgm:cxn modelId="{9961D339-29F1-4FEE-9010-BDDE5EA8A0CD}" type="presParOf" srcId="{5C3045C5-E3B1-4759-BA64-EE96111195B1}" destId="{59984C6E-0ECF-4021-ADE3-02D42145FA90}" srcOrd="15" destOrd="0" presId="urn:microsoft.com/office/officeart/2008/layout/LinedList"/>
    <dgm:cxn modelId="{64E8B959-5585-4EB9-BEB5-D10E2A01EFFC}" type="presParOf" srcId="{5C3045C5-E3B1-4759-BA64-EE96111195B1}" destId="{95EA60E0-E263-4D98-8434-C0C2FD163F38}" srcOrd="16" destOrd="0" presId="urn:microsoft.com/office/officeart/2008/layout/LinedList"/>
    <dgm:cxn modelId="{763B63F6-FEAB-421A-B945-983203CC7FA2}" type="presParOf" srcId="{95EA60E0-E263-4D98-8434-C0C2FD163F38}" destId="{C27A4E80-1226-41BA-BA8B-B13A34616F09}" srcOrd="0" destOrd="0" presId="urn:microsoft.com/office/officeart/2008/layout/LinedList"/>
    <dgm:cxn modelId="{37E75561-ECA2-4B2A-8AAE-30EC180045F0}" type="presParOf" srcId="{95EA60E0-E263-4D98-8434-C0C2FD163F38}" destId="{A8B17E0B-E5B7-496B-B35F-453AC988F869}" srcOrd="1" destOrd="0" presId="urn:microsoft.com/office/officeart/2008/layout/LinedList"/>
    <dgm:cxn modelId="{EC95BB2F-900D-48D5-BBF1-FB80F210C44D}" type="presParOf" srcId="{95EA60E0-E263-4D98-8434-C0C2FD163F38}" destId="{C1E86064-6BA6-4A0E-8B03-8776D3DE42AC}" srcOrd="2" destOrd="0" presId="urn:microsoft.com/office/officeart/2008/layout/LinedList"/>
    <dgm:cxn modelId="{A5FBF643-F8F5-4E1E-9731-6266A97DE601}" type="presParOf" srcId="{5C3045C5-E3B1-4759-BA64-EE96111195B1}" destId="{4F71C6B0-9142-44D0-83EF-0078908B7C2D}" srcOrd="17" destOrd="0" presId="urn:microsoft.com/office/officeart/2008/layout/LinedList"/>
    <dgm:cxn modelId="{CBABFC0F-71B9-4DEA-8A42-899AF2568045}" type="presParOf" srcId="{5C3045C5-E3B1-4759-BA64-EE96111195B1}" destId="{B8C1DC77-38E2-4DC6-B152-5756240A10C2}"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A54CC-8230-4C64-8F02-963BA5EA6C1D}">
      <dsp:nvSpPr>
        <dsp:cNvPr id="0" name=""/>
        <dsp:cNvSpPr/>
      </dsp:nvSpPr>
      <dsp:spPr>
        <a:xfrm>
          <a:off x="0" y="0"/>
          <a:ext cx="6515876"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1F176BE5-7EBE-4F51-BC27-25DE7DECAAAD}">
      <dsp:nvSpPr>
        <dsp:cNvPr id="0" name=""/>
        <dsp:cNvSpPr/>
      </dsp:nvSpPr>
      <dsp:spPr>
        <a:xfrm>
          <a:off x="0" y="0"/>
          <a:ext cx="1303175" cy="4354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parts needed are:</a:t>
          </a:r>
        </a:p>
      </dsp:txBody>
      <dsp:txXfrm>
        <a:off x="0" y="0"/>
        <a:ext cx="1303175" cy="4354817"/>
      </dsp:txXfrm>
    </dsp:sp>
    <dsp:sp modelId="{9BF580DA-5222-46B1-8B18-9F7D06A8083E}">
      <dsp:nvSpPr>
        <dsp:cNvPr id="0" name=""/>
        <dsp:cNvSpPr/>
      </dsp:nvSpPr>
      <dsp:spPr>
        <a:xfrm>
          <a:off x="1400913" y="34287"/>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RPI 4</a:t>
          </a:r>
        </a:p>
      </dsp:txBody>
      <dsp:txXfrm>
        <a:off x="1400913" y="34287"/>
        <a:ext cx="5114962" cy="685756"/>
      </dsp:txXfrm>
    </dsp:sp>
    <dsp:sp modelId="{60213EA3-49BC-485C-A588-0EE17536AFEE}">
      <dsp:nvSpPr>
        <dsp:cNvPr id="0" name=""/>
        <dsp:cNvSpPr/>
      </dsp:nvSpPr>
      <dsp:spPr>
        <a:xfrm>
          <a:off x="1303175" y="720043"/>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C2FE067-8B12-4F89-831B-EFFCB22EFD63}">
      <dsp:nvSpPr>
        <dsp:cNvPr id="0" name=""/>
        <dsp:cNvSpPr/>
      </dsp:nvSpPr>
      <dsp:spPr>
        <a:xfrm>
          <a:off x="1400913" y="754331"/>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4 Amp Power Adapter</a:t>
          </a:r>
        </a:p>
      </dsp:txBody>
      <dsp:txXfrm>
        <a:off x="1400913" y="754331"/>
        <a:ext cx="5114962" cy="685756"/>
      </dsp:txXfrm>
    </dsp:sp>
    <dsp:sp modelId="{3DFFB5AD-C15D-41EC-A80A-8BCF4F6B5987}">
      <dsp:nvSpPr>
        <dsp:cNvPr id="0" name=""/>
        <dsp:cNvSpPr/>
      </dsp:nvSpPr>
      <dsp:spPr>
        <a:xfrm>
          <a:off x="1303175" y="1440087"/>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4C8D05F-1525-4CF6-8792-9F821325EB0E}">
      <dsp:nvSpPr>
        <dsp:cNvPr id="0" name=""/>
        <dsp:cNvSpPr/>
      </dsp:nvSpPr>
      <dsp:spPr>
        <a:xfrm>
          <a:off x="1400913" y="1474375"/>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8GB micro-SD</a:t>
          </a:r>
        </a:p>
      </dsp:txBody>
      <dsp:txXfrm>
        <a:off x="1400913" y="1474375"/>
        <a:ext cx="5114962" cy="685756"/>
      </dsp:txXfrm>
    </dsp:sp>
    <dsp:sp modelId="{1C2D862A-4ACD-4830-ABFF-7B194765869D}">
      <dsp:nvSpPr>
        <dsp:cNvPr id="0" name=""/>
        <dsp:cNvSpPr/>
      </dsp:nvSpPr>
      <dsp:spPr>
        <a:xfrm>
          <a:off x="1303175" y="2160131"/>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E02AF8D3-B48A-4EF6-A1A5-8219BDAF4403}">
      <dsp:nvSpPr>
        <dsp:cNvPr id="0" name=""/>
        <dsp:cNvSpPr/>
      </dsp:nvSpPr>
      <dsp:spPr>
        <a:xfrm>
          <a:off x="1400913" y="2194419"/>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Jumper Wires</a:t>
          </a:r>
        </a:p>
      </dsp:txBody>
      <dsp:txXfrm>
        <a:off x="1400913" y="2194419"/>
        <a:ext cx="5114962" cy="685756"/>
      </dsp:txXfrm>
    </dsp:sp>
    <dsp:sp modelId="{7ED5D512-186B-4777-967A-77476AB1CE8C}">
      <dsp:nvSpPr>
        <dsp:cNvPr id="0" name=""/>
        <dsp:cNvSpPr/>
      </dsp:nvSpPr>
      <dsp:spPr>
        <a:xfrm>
          <a:off x="1303175" y="2880175"/>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141E37C-22C4-4892-8ACF-53437E358898}">
      <dsp:nvSpPr>
        <dsp:cNvPr id="0" name=""/>
        <dsp:cNvSpPr/>
      </dsp:nvSpPr>
      <dsp:spPr>
        <a:xfrm>
          <a:off x="1400913" y="2914463"/>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Soil Moisture Sensor</a:t>
          </a:r>
        </a:p>
      </dsp:txBody>
      <dsp:txXfrm>
        <a:off x="1400913" y="2914463"/>
        <a:ext cx="5114962" cy="685756"/>
      </dsp:txXfrm>
    </dsp:sp>
    <dsp:sp modelId="{34F250DE-63B6-4010-A082-5738429558BA}">
      <dsp:nvSpPr>
        <dsp:cNvPr id="0" name=""/>
        <dsp:cNvSpPr/>
      </dsp:nvSpPr>
      <dsp:spPr>
        <a:xfrm>
          <a:off x="1303175" y="3600219"/>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8B17E0B-E5B7-496B-B35F-453AC988F869}">
      <dsp:nvSpPr>
        <dsp:cNvPr id="0" name=""/>
        <dsp:cNvSpPr/>
      </dsp:nvSpPr>
      <dsp:spPr>
        <a:xfrm>
          <a:off x="1400913" y="3634507"/>
          <a:ext cx="5114962" cy="685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LED Light</a:t>
          </a:r>
        </a:p>
      </dsp:txBody>
      <dsp:txXfrm>
        <a:off x="1400913" y="3634507"/>
        <a:ext cx="5114962" cy="685756"/>
      </dsp:txXfrm>
    </dsp:sp>
    <dsp:sp modelId="{4F71C6B0-9142-44D0-83EF-0078908B7C2D}">
      <dsp:nvSpPr>
        <dsp:cNvPr id="0" name=""/>
        <dsp:cNvSpPr/>
      </dsp:nvSpPr>
      <dsp:spPr>
        <a:xfrm>
          <a:off x="1303175" y="4320263"/>
          <a:ext cx="5212700" cy="0"/>
        </a:xfrm>
        <a:prstGeom prst="line">
          <a:avLst/>
        </a:prstGeom>
        <a:solidFill>
          <a:schemeClr val="accent2">
            <a:hueOff val="0"/>
            <a:satOff val="0"/>
            <a:lumOff val="0"/>
            <a:alphaOff val="0"/>
          </a:schemeClr>
        </a:solidFill>
        <a:ln w="13970" cap="flat"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168FA-A5AA-4339-984B-4C3E61A5EBE1}" type="datetimeFigureOut">
              <a:rPr lang="en-AE" smtClean="0"/>
              <a:t>06/12/2022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5C643-4FF7-4865-9DAA-4CA0B92CF483}" type="slidenum">
              <a:rPr lang="en-AE" smtClean="0"/>
              <a:t>‹#›</a:t>
            </a:fld>
            <a:endParaRPr lang="en-AE"/>
          </a:p>
        </p:txBody>
      </p:sp>
    </p:spTree>
    <p:extLst>
      <p:ext uri="{BB962C8B-B14F-4D97-AF65-F5344CB8AC3E}">
        <p14:creationId xmlns:p14="http://schemas.microsoft.com/office/powerpoint/2010/main" val="269550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E5C643-4FF7-4865-9DAA-4CA0B92CF483}" type="slidenum">
              <a:rPr lang="en-AE" smtClean="0"/>
              <a:t>4</a:t>
            </a:fld>
            <a:endParaRPr lang="en-AE"/>
          </a:p>
        </p:txBody>
      </p:sp>
    </p:spTree>
    <p:extLst>
      <p:ext uri="{BB962C8B-B14F-4D97-AF65-F5344CB8AC3E}">
        <p14:creationId xmlns:p14="http://schemas.microsoft.com/office/powerpoint/2010/main" val="2318118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FE5C643-4FF7-4865-9DAA-4CA0B92CF483}" type="slidenum">
              <a:rPr lang="en-AE" smtClean="0"/>
              <a:t>7</a:t>
            </a:fld>
            <a:endParaRPr lang="en-AE"/>
          </a:p>
        </p:txBody>
      </p:sp>
    </p:spTree>
    <p:extLst>
      <p:ext uri="{BB962C8B-B14F-4D97-AF65-F5344CB8AC3E}">
        <p14:creationId xmlns:p14="http://schemas.microsoft.com/office/powerpoint/2010/main" val="397644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D291B17-9318-49DB-B28B-6E5994AE9581}" type="datetime1">
              <a:rPr lang="en-US" smtClean="0"/>
              <a:t>12/6/2022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0301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12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399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453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492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327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215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520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333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4652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109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D291B17-9318-49DB-B28B-6E5994AE9581}" type="datetime1">
              <a:rPr lang="en-US" smtClean="0"/>
              <a:t>12/6/2022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92440367"/>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375A-E828-25EA-8257-C396017452B8}"/>
              </a:ext>
            </a:extLst>
          </p:cNvPr>
          <p:cNvSpPr>
            <a:spLocks noGrp="1"/>
          </p:cNvSpPr>
          <p:nvPr>
            <p:ph type="ctrTitle"/>
          </p:nvPr>
        </p:nvSpPr>
        <p:spPr>
          <a:xfrm>
            <a:off x="4482771" y="758952"/>
            <a:ext cx="6492695" cy="4041648"/>
          </a:xfrm>
        </p:spPr>
        <p:txBody>
          <a:bodyPr>
            <a:normAutofit/>
          </a:bodyPr>
          <a:lstStyle/>
          <a:p>
            <a:r>
              <a:rPr lang="en-US" sz="5600" dirty="0"/>
              <a:t>SOIL MOISTURE SYSTEM USING RASPBERRY PI 4</a:t>
            </a:r>
            <a:endParaRPr lang="en-AE" sz="5600" dirty="0"/>
          </a:p>
        </p:txBody>
      </p:sp>
      <p:sp>
        <p:nvSpPr>
          <p:cNvPr id="3" name="Subtitle 2">
            <a:extLst>
              <a:ext uri="{FF2B5EF4-FFF2-40B4-BE49-F238E27FC236}">
                <a16:creationId xmlns:a16="http://schemas.microsoft.com/office/drawing/2014/main" id="{7444EEFB-A571-BD03-29FC-BE6D5C7EDB20}"/>
              </a:ext>
            </a:extLst>
          </p:cNvPr>
          <p:cNvSpPr>
            <a:spLocks noGrp="1"/>
          </p:cNvSpPr>
          <p:nvPr>
            <p:ph type="subTitle" idx="1"/>
          </p:nvPr>
        </p:nvSpPr>
        <p:spPr>
          <a:xfrm>
            <a:off x="4482771" y="4800600"/>
            <a:ext cx="6492696" cy="1691640"/>
          </a:xfrm>
        </p:spPr>
        <p:txBody>
          <a:bodyPr>
            <a:norm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Adeesh Shetty</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Adesh Jain</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Diya Patel</a:t>
            </a:r>
            <a:endParaRPr lang="en-AE">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95D2FD-80F0-F123-F383-C90B994AEC75}"/>
              </a:ext>
            </a:extLst>
          </p:cNvPr>
          <p:cNvPicPr>
            <a:picLocks noChangeAspect="1"/>
          </p:cNvPicPr>
          <p:nvPr/>
        </p:nvPicPr>
        <p:blipFill rotWithShape="1">
          <a:blip r:embed="rId2"/>
          <a:srcRect l="16607" r="54125"/>
          <a:stretch/>
        </p:blipFill>
        <p:spPr>
          <a:xfrm>
            <a:off x="457200" y="10"/>
            <a:ext cx="3568372" cy="6857990"/>
          </a:xfrm>
          <a:prstGeom prst="rect">
            <a:avLst/>
          </a:prstGeom>
        </p:spPr>
      </p:pic>
    </p:spTree>
    <p:extLst>
      <p:ext uri="{BB962C8B-B14F-4D97-AF65-F5344CB8AC3E}">
        <p14:creationId xmlns:p14="http://schemas.microsoft.com/office/powerpoint/2010/main" val="373596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2F614DA-B02F-4FFD-96B0-85F2695C5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06"/>
            <a:ext cx="12207240" cy="686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5476B3A5-493A-486E-9673-07E096C0A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88934"/>
            <a:ext cx="12207240" cy="26690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28DCC4-B427-5889-AFDD-0DF7ADAE0D0E}"/>
              </a:ext>
            </a:extLst>
          </p:cNvPr>
          <p:cNvSpPr>
            <a:spLocks noGrp="1"/>
          </p:cNvSpPr>
          <p:nvPr>
            <p:ph type="title"/>
          </p:nvPr>
        </p:nvSpPr>
        <p:spPr>
          <a:xfrm>
            <a:off x="1261872" y="4452182"/>
            <a:ext cx="9692640" cy="1596006"/>
          </a:xfrm>
        </p:spPr>
        <p:txBody>
          <a:bodyPr anchor="ctr">
            <a:normAutofit/>
          </a:bodyPr>
          <a:lstStyle/>
          <a:p>
            <a:r>
              <a:rPr lang="en-US" sz="6600" dirty="0">
                <a:solidFill>
                  <a:schemeClr val="bg1">
                    <a:alpha val="80000"/>
                  </a:schemeClr>
                </a:solidFill>
              </a:rPr>
              <a:t>What is raspberry Pi?</a:t>
            </a:r>
            <a:endParaRPr lang="en-AE" sz="6600" dirty="0">
              <a:solidFill>
                <a:schemeClr val="bg1">
                  <a:alpha val="80000"/>
                </a:schemeClr>
              </a:solidFill>
            </a:endParaRPr>
          </a:p>
        </p:txBody>
      </p:sp>
      <p:sp>
        <p:nvSpPr>
          <p:cNvPr id="3" name="Content Placeholder 2">
            <a:extLst>
              <a:ext uri="{FF2B5EF4-FFF2-40B4-BE49-F238E27FC236}">
                <a16:creationId xmlns:a16="http://schemas.microsoft.com/office/drawing/2014/main" id="{21E8B605-43E2-6738-A615-E7826E75D54F}"/>
              </a:ext>
            </a:extLst>
          </p:cNvPr>
          <p:cNvSpPr>
            <a:spLocks noGrp="1"/>
          </p:cNvSpPr>
          <p:nvPr>
            <p:ph idx="1"/>
          </p:nvPr>
        </p:nvSpPr>
        <p:spPr>
          <a:xfrm>
            <a:off x="1471749" y="439492"/>
            <a:ext cx="8595360" cy="3039592"/>
          </a:xfrm>
        </p:spPr>
        <p:txBody>
          <a:bodyPr anchor="ctr">
            <a:normAutofit/>
          </a:bodyPr>
          <a:lstStyle/>
          <a:p>
            <a:pPr marL="0" indent="0">
              <a:buNone/>
            </a:pPr>
            <a:r>
              <a:rPr lang="en-US" sz="2000" b="1" i="0" dirty="0">
                <a:effectLst/>
                <a:latin typeface="Times New Roman" panose="02020603050405020304" pitchFamily="18" charset="0"/>
                <a:cs typeface="Times New Roman" panose="02020603050405020304" pitchFamily="18" charset="0"/>
              </a:rPr>
              <a:t>Raspberry Pi </a:t>
            </a:r>
            <a:r>
              <a:rPr lang="en-US" sz="2000" b="0" i="0" dirty="0">
                <a:effectLst/>
                <a:latin typeface="Times New Roman" panose="02020603050405020304" pitchFamily="18" charset="0"/>
                <a:cs typeface="Times New Roman" panose="02020603050405020304" pitchFamily="18" charset="0"/>
              </a:rPr>
              <a:t>is a series of small single board computers developed in the United Kingdom by the Raspberry Foundation. The Raspberry Pi project originally leaned towards the promotion of teaching basic Computer Science in schools and in developing countries. The original model became more popular than anticipated selling outside its target market for uses such as robotics. It is widely used in many areas, such as for weather monitoring because of its low cost, modularity, and open design. It is typically used by computer and electronic hobbyists, due to its adoption of the HDMI and USB standards.</a:t>
            </a:r>
            <a:endParaRPr lang="en-A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6641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E0A5-C1F3-86F0-C668-9EF5A1F403FB}"/>
              </a:ext>
            </a:extLst>
          </p:cNvPr>
          <p:cNvSpPr>
            <a:spLocks noGrp="1"/>
          </p:cNvSpPr>
          <p:nvPr>
            <p:ph type="title"/>
          </p:nvPr>
        </p:nvSpPr>
        <p:spPr>
          <a:xfrm>
            <a:off x="581192" y="854556"/>
            <a:ext cx="6309003" cy="1013800"/>
          </a:xfrm>
        </p:spPr>
        <p:txBody>
          <a:bodyPr>
            <a:normAutofit fontScale="90000"/>
          </a:bodyPr>
          <a:lstStyle/>
          <a:p>
            <a:r>
              <a:rPr lang="en-US" dirty="0">
                <a:solidFill>
                  <a:schemeClr val="tx2"/>
                </a:solidFill>
              </a:rPr>
              <a:t>Overview On Soil moisture system:</a:t>
            </a:r>
            <a:endParaRPr lang="en-AE" dirty="0">
              <a:solidFill>
                <a:schemeClr val="tx2"/>
              </a:solidFill>
            </a:endParaRPr>
          </a:p>
        </p:txBody>
      </p:sp>
      <p:sp>
        <p:nvSpPr>
          <p:cNvPr id="3" name="Content Placeholder 2">
            <a:extLst>
              <a:ext uri="{FF2B5EF4-FFF2-40B4-BE49-F238E27FC236}">
                <a16:creationId xmlns:a16="http://schemas.microsoft.com/office/drawing/2014/main" id="{48C66A8B-94FD-DD01-38D4-FB303CEBCC13}"/>
              </a:ext>
            </a:extLst>
          </p:cNvPr>
          <p:cNvSpPr>
            <a:spLocks noGrp="1"/>
          </p:cNvSpPr>
          <p:nvPr>
            <p:ph idx="1"/>
          </p:nvPr>
        </p:nvSpPr>
        <p:spPr>
          <a:xfrm>
            <a:off x="581192" y="2473476"/>
            <a:ext cx="6309003" cy="3962266"/>
          </a:xfrm>
        </p:spPr>
        <p:txBody>
          <a:bodyPr>
            <a:normAutofit/>
          </a:bodyPr>
          <a:lstStyle/>
          <a:p>
            <a:r>
              <a:rPr lang="en-US" sz="2400" i="0" dirty="0">
                <a:solidFill>
                  <a:schemeClr val="tx2"/>
                </a:solidFill>
                <a:effectLst/>
                <a:latin typeface="Times New Roman" panose="02020603050405020304" pitchFamily="18" charset="0"/>
                <a:cs typeface="Times New Roman" panose="02020603050405020304" pitchFamily="18" charset="0"/>
              </a:rPr>
              <a:t>Nowadays everything becomes autonomous, thus, to check the soil moisture for plants in fields or home plants, This Raspberry Pi project helps you to interface Soil moisture sensor with the Raspberry Pi using MCP3008. When the system begins to run the program, it will check for soil moisture using moisture sensor, if it  has any moisture in the soil, the output will show as ‘I’m Su</a:t>
            </a:r>
            <a:r>
              <a:rPr lang="en-US" sz="2400" dirty="0">
                <a:solidFill>
                  <a:schemeClr val="tx2"/>
                </a:solidFill>
                <a:latin typeface="Times New Roman" panose="02020603050405020304" pitchFamily="18" charset="0"/>
                <a:cs typeface="Times New Roman" panose="02020603050405020304" pitchFamily="18" charset="0"/>
              </a:rPr>
              <a:t>fficient</a:t>
            </a:r>
            <a:r>
              <a:rPr lang="en-US" sz="2400" i="0" dirty="0">
                <a:solidFill>
                  <a:schemeClr val="tx2"/>
                </a:solidFill>
                <a:effectLst/>
                <a:latin typeface="Times New Roman" panose="02020603050405020304" pitchFamily="18" charset="0"/>
                <a:cs typeface="Times New Roman" panose="02020603050405020304" pitchFamily="18" charset="0"/>
              </a:rPr>
              <a:t>’ and when there isn’t any water shown, then it will be ‘</a:t>
            </a:r>
            <a:r>
              <a:rPr lang="en-US" sz="2400" dirty="0">
                <a:solidFill>
                  <a:schemeClr val="tx2"/>
                </a:solidFill>
                <a:latin typeface="Times New Roman" panose="02020603050405020304" pitchFamily="18" charset="0"/>
                <a:cs typeface="Times New Roman" panose="02020603050405020304" pitchFamily="18" charset="0"/>
              </a:rPr>
              <a:t>I am Dehydrated</a:t>
            </a:r>
            <a:r>
              <a:rPr lang="en-US" sz="2400" i="0" dirty="0">
                <a:solidFill>
                  <a:schemeClr val="tx2"/>
                </a:solidFill>
                <a:effectLst/>
                <a:latin typeface="Times New Roman" panose="02020603050405020304" pitchFamily="18" charset="0"/>
                <a:cs typeface="Times New Roman" panose="02020603050405020304" pitchFamily="18" charset="0"/>
              </a:rPr>
              <a:t>’.</a:t>
            </a: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15" name="Picture 4" descr="Green seedling sprouting on the earth">
            <a:extLst>
              <a:ext uri="{FF2B5EF4-FFF2-40B4-BE49-F238E27FC236}">
                <a16:creationId xmlns:a16="http://schemas.microsoft.com/office/drawing/2014/main" id="{846B904F-0EEE-DEBF-96F3-3E702C525780}"/>
              </a:ext>
            </a:extLst>
          </p:cNvPr>
          <p:cNvPicPr>
            <a:picLocks noChangeAspect="1"/>
          </p:cNvPicPr>
          <p:nvPr/>
        </p:nvPicPr>
        <p:blipFill rotWithShape="1">
          <a:blip r:embed="rId2"/>
          <a:srcRect l="48716" r="9058" b="-1"/>
          <a:stretch/>
        </p:blipFill>
        <p:spPr>
          <a:xfrm>
            <a:off x="7521283" y="10"/>
            <a:ext cx="4670717" cy="6857990"/>
          </a:xfrm>
          <a:prstGeom prst="rect">
            <a:avLst/>
          </a:prstGeom>
        </p:spPr>
      </p:pic>
    </p:spTree>
    <p:extLst>
      <p:ext uri="{BB962C8B-B14F-4D97-AF65-F5344CB8AC3E}">
        <p14:creationId xmlns:p14="http://schemas.microsoft.com/office/powerpoint/2010/main" val="324271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436DF672-7AA2-3FAB-4400-0A1947ED6713}"/>
              </a:ext>
            </a:extLst>
          </p:cNvPr>
          <p:cNvGraphicFramePr>
            <a:graphicFrameLocks noGrp="1"/>
          </p:cNvGraphicFramePr>
          <p:nvPr>
            <p:ph idx="1"/>
            <p:extLst>
              <p:ext uri="{D42A27DB-BD31-4B8C-83A1-F6EECF244321}">
                <p14:modId xmlns:p14="http://schemas.microsoft.com/office/powerpoint/2010/main" val="1214573018"/>
              </p:ext>
            </p:extLst>
          </p:nvPr>
        </p:nvGraphicFramePr>
        <p:xfrm>
          <a:off x="2508381" y="2143954"/>
          <a:ext cx="6515876" cy="4354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DBBF699E-81F4-899A-954A-882767AC31BA}"/>
              </a:ext>
            </a:extLst>
          </p:cNvPr>
          <p:cNvSpPr>
            <a:spLocks noGrp="1"/>
          </p:cNvSpPr>
          <p:nvPr>
            <p:ph type="title"/>
          </p:nvPr>
        </p:nvSpPr>
        <p:spPr>
          <a:xfrm>
            <a:off x="1125478" y="272143"/>
            <a:ext cx="9692640" cy="1325562"/>
          </a:xfrm>
        </p:spPr>
        <p:txBody>
          <a:bodyPr>
            <a:normAutofit/>
          </a:bodyPr>
          <a:lstStyle/>
          <a:p>
            <a:r>
              <a:rPr lang="en-US" sz="6000" dirty="0"/>
              <a:t>COMPONENTS  ADDED </a:t>
            </a:r>
            <a:endParaRPr lang="en-AE" sz="6000" dirty="0"/>
          </a:p>
        </p:txBody>
      </p:sp>
    </p:spTree>
    <p:extLst>
      <p:ext uri="{BB962C8B-B14F-4D97-AF65-F5344CB8AC3E}">
        <p14:creationId xmlns:p14="http://schemas.microsoft.com/office/powerpoint/2010/main" val="913624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A739-BC4C-89E1-DE28-378660DC5C54}"/>
              </a:ext>
            </a:extLst>
          </p:cNvPr>
          <p:cNvSpPr>
            <a:spLocks noGrp="1"/>
          </p:cNvSpPr>
          <p:nvPr>
            <p:ph type="title"/>
          </p:nvPr>
        </p:nvSpPr>
        <p:spPr/>
        <p:txBody>
          <a:bodyPr/>
          <a:lstStyle/>
          <a:p>
            <a:r>
              <a:rPr lang="en-US" dirty="0"/>
              <a:t>Raspberry Pi Layout</a:t>
            </a:r>
            <a:endParaRPr lang="en-AE" dirty="0"/>
          </a:p>
        </p:txBody>
      </p:sp>
      <p:pic>
        <p:nvPicPr>
          <p:cNvPr id="5" name="Content Placeholder 4">
            <a:extLst>
              <a:ext uri="{FF2B5EF4-FFF2-40B4-BE49-F238E27FC236}">
                <a16:creationId xmlns:a16="http://schemas.microsoft.com/office/drawing/2014/main" id="{744E6574-7088-9EDD-529F-3E8811857060}"/>
              </a:ext>
            </a:extLst>
          </p:cNvPr>
          <p:cNvPicPr>
            <a:picLocks noGrp="1" noChangeAspect="1"/>
          </p:cNvPicPr>
          <p:nvPr>
            <p:ph idx="1"/>
          </p:nvPr>
        </p:nvPicPr>
        <p:blipFill>
          <a:blip r:embed="rId2"/>
          <a:stretch>
            <a:fillRect/>
          </a:stretch>
        </p:blipFill>
        <p:spPr>
          <a:xfrm>
            <a:off x="1576483" y="1828800"/>
            <a:ext cx="7965885" cy="4351338"/>
          </a:xfrm>
        </p:spPr>
      </p:pic>
    </p:spTree>
    <p:extLst>
      <p:ext uri="{BB962C8B-B14F-4D97-AF65-F5344CB8AC3E}">
        <p14:creationId xmlns:p14="http://schemas.microsoft.com/office/powerpoint/2010/main" val="164366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C9C2-210C-3BE2-656F-FAD6E7E03576}"/>
              </a:ext>
            </a:extLst>
          </p:cNvPr>
          <p:cNvSpPr>
            <a:spLocks noGrp="1"/>
          </p:cNvSpPr>
          <p:nvPr>
            <p:ph type="title"/>
          </p:nvPr>
        </p:nvSpPr>
        <p:spPr/>
        <p:txBody>
          <a:bodyPr/>
          <a:lstStyle/>
          <a:p>
            <a:r>
              <a:rPr lang="en-US" dirty="0"/>
              <a:t>CODE</a:t>
            </a:r>
            <a:endParaRPr lang="en-AE" dirty="0"/>
          </a:p>
        </p:txBody>
      </p:sp>
      <p:pic>
        <p:nvPicPr>
          <p:cNvPr id="9" name="Content Placeholder 8">
            <a:extLst>
              <a:ext uri="{FF2B5EF4-FFF2-40B4-BE49-F238E27FC236}">
                <a16:creationId xmlns:a16="http://schemas.microsoft.com/office/drawing/2014/main" id="{4E296293-2278-F98A-84E2-F47DB01F8AB3}"/>
              </a:ext>
            </a:extLst>
          </p:cNvPr>
          <p:cNvPicPr>
            <a:picLocks noGrp="1" noChangeAspect="1"/>
          </p:cNvPicPr>
          <p:nvPr>
            <p:ph idx="1"/>
          </p:nvPr>
        </p:nvPicPr>
        <p:blipFill>
          <a:blip r:embed="rId2"/>
          <a:stretch>
            <a:fillRect/>
          </a:stretch>
        </p:blipFill>
        <p:spPr>
          <a:xfrm>
            <a:off x="1742086" y="2287135"/>
            <a:ext cx="4255944" cy="3633787"/>
          </a:xfrm>
        </p:spPr>
      </p:pic>
      <p:pic>
        <p:nvPicPr>
          <p:cNvPr id="11" name="Picture 10">
            <a:extLst>
              <a:ext uri="{FF2B5EF4-FFF2-40B4-BE49-F238E27FC236}">
                <a16:creationId xmlns:a16="http://schemas.microsoft.com/office/drawing/2014/main" id="{9A075D16-D550-1ED7-EEA4-A96B839BD36A}"/>
              </a:ext>
            </a:extLst>
          </p:cNvPr>
          <p:cNvPicPr>
            <a:picLocks noChangeAspect="1"/>
          </p:cNvPicPr>
          <p:nvPr/>
        </p:nvPicPr>
        <p:blipFill>
          <a:blip r:embed="rId3"/>
          <a:stretch>
            <a:fillRect/>
          </a:stretch>
        </p:blipFill>
        <p:spPr>
          <a:xfrm>
            <a:off x="6193971" y="2287135"/>
            <a:ext cx="4550230" cy="3633787"/>
          </a:xfrm>
          <a:prstGeom prst="rect">
            <a:avLst/>
          </a:prstGeom>
        </p:spPr>
      </p:pic>
    </p:spTree>
    <p:extLst>
      <p:ext uri="{BB962C8B-B14F-4D97-AF65-F5344CB8AC3E}">
        <p14:creationId xmlns:p14="http://schemas.microsoft.com/office/powerpoint/2010/main" val="363910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55A7-DA49-23D4-7891-2B4A400754BA}"/>
              </a:ext>
            </a:extLst>
          </p:cNvPr>
          <p:cNvSpPr>
            <a:spLocks noGrp="1"/>
          </p:cNvSpPr>
          <p:nvPr>
            <p:ph type="title"/>
          </p:nvPr>
        </p:nvSpPr>
        <p:spPr>
          <a:xfrm>
            <a:off x="446534" y="1389633"/>
            <a:ext cx="7576237" cy="1013800"/>
          </a:xfrm>
        </p:spPr>
        <p:txBody>
          <a:bodyPr>
            <a:noAutofit/>
          </a:bodyPr>
          <a:lstStyle/>
          <a:p>
            <a:r>
              <a:rPr lang="en-US" sz="3600" dirty="0">
                <a:solidFill>
                  <a:schemeClr val="tx2"/>
                </a:solidFill>
              </a:rPr>
              <a:t>WHY IS SOIL MONITORING IMPORTANT?</a:t>
            </a:r>
            <a:endParaRPr lang="en-AE" sz="3600" dirty="0">
              <a:solidFill>
                <a:schemeClr val="tx2"/>
              </a:solidFill>
            </a:endParaRPr>
          </a:p>
        </p:txBody>
      </p:sp>
      <p:sp>
        <p:nvSpPr>
          <p:cNvPr id="3" name="Content Placeholder 2">
            <a:extLst>
              <a:ext uri="{FF2B5EF4-FFF2-40B4-BE49-F238E27FC236}">
                <a16:creationId xmlns:a16="http://schemas.microsoft.com/office/drawing/2014/main" id="{35B6B947-10AB-7BF4-6D85-FC3495DFE02C}"/>
              </a:ext>
            </a:extLst>
          </p:cNvPr>
          <p:cNvSpPr>
            <a:spLocks noGrp="1"/>
          </p:cNvSpPr>
          <p:nvPr>
            <p:ph idx="1"/>
          </p:nvPr>
        </p:nvSpPr>
        <p:spPr>
          <a:xfrm>
            <a:off x="446534" y="3104847"/>
            <a:ext cx="6309003" cy="3962266"/>
          </a:xfrm>
        </p:spPr>
        <p:txBody>
          <a:bodyPr>
            <a:normAutofit/>
          </a:bodyPr>
          <a:lstStyle/>
          <a:p>
            <a:r>
              <a:rPr lang="en-US" sz="2400" dirty="0">
                <a:solidFill>
                  <a:schemeClr val="tx2"/>
                </a:solidFill>
                <a:latin typeface="Times New Roman" panose="02020603050405020304" pitchFamily="18" charset="0"/>
                <a:cs typeface="Times New Roman" panose="02020603050405020304" pitchFamily="18" charset="0"/>
              </a:rPr>
              <a:t>Soil moisture sensors aid good irrigation management. Good irrigation management gives better crops, uses fewer inputs, and increases profitability. Soil moisture sensors help irrigators to understand what is happening in the root zone of a crop.</a:t>
            </a:r>
            <a:endParaRPr lang="en-AE" sz="24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Cropped hand watering the plant">
            <a:extLst>
              <a:ext uri="{FF2B5EF4-FFF2-40B4-BE49-F238E27FC236}">
                <a16:creationId xmlns:a16="http://schemas.microsoft.com/office/drawing/2014/main" id="{61807975-57ED-0290-01ED-E9D2528D81BB}"/>
              </a:ext>
            </a:extLst>
          </p:cNvPr>
          <p:cNvPicPr>
            <a:picLocks noChangeAspect="1"/>
          </p:cNvPicPr>
          <p:nvPr/>
        </p:nvPicPr>
        <p:blipFill rotWithShape="1">
          <a:blip r:embed="rId3"/>
          <a:srcRect l="42373" r="12165" b="-1"/>
          <a:stretch/>
        </p:blipFill>
        <p:spPr>
          <a:xfrm>
            <a:off x="7521283" y="10"/>
            <a:ext cx="4670717" cy="6857990"/>
          </a:xfrm>
          <a:prstGeom prst="rect">
            <a:avLst/>
          </a:prstGeom>
        </p:spPr>
      </p:pic>
    </p:spTree>
    <p:extLst>
      <p:ext uri="{BB962C8B-B14F-4D97-AF65-F5344CB8AC3E}">
        <p14:creationId xmlns:p14="http://schemas.microsoft.com/office/powerpoint/2010/main" val="181384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AEBA4-E2FF-ED78-A94C-5B94786B35ED}"/>
              </a:ext>
            </a:extLst>
          </p:cNvPr>
          <p:cNvSpPr>
            <a:spLocks noGrp="1"/>
          </p:cNvSpPr>
          <p:nvPr>
            <p:ph idx="1"/>
          </p:nvPr>
        </p:nvSpPr>
        <p:spPr>
          <a:xfrm>
            <a:off x="417907" y="2460171"/>
            <a:ext cx="11029615" cy="4908550"/>
          </a:xfrm>
        </p:spPr>
        <p:txBody>
          <a:bodyPr>
            <a:normAutofit/>
          </a:bodyPr>
          <a:lstStyle/>
          <a:p>
            <a:pPr marL="0" indent="0" algn="ctr">
              <a:buNone/>
            </a:pPr>
            <a:r>
              <a:rPr lang="en-US" sz="11500" dirty="0">
                <a:latin typeface="Times New Roman" panose="02020603050405020304" pitchFamily="18" charset="0"/>
                <a:cs typeface="Times New Roman" panose="02020603050405020304" pitchFamily="18" charset="0"/>
              </a:rPr>
              <a:t>THANK YOU!</a:t>
            </a:r>
            <a:endParaRPr lang="en-AE" sz="1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52312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211</TotalTime>
  <Words>300</Words>
  <Application>Microsoft Office PowerPoint</Application>
  <PresentationFormat>Widescreen</PresentationFormat>
  <Paragraphs>23</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Schoolbook</vt:lpstr>
      <vt:lpstr>Times New Roman</vt:lpstr>
      <vt:lpstr>Wingdings 2</vt:lpstr>
      <vt:lpstr>View</vt:lpstr>
      <vt:lpstr>SOIL MOISTURE SYSTEM USING RASPBERRY PI 4</vt:lpstr>
      <vt:lpstr>What is raspberry Pi?</vt:lpstr>
      <vt:lpstr>Overview On Soil moisture system:</vt:lpstr>
      <vt:lpstr>COMPONENTS  ADDED </vt:lpstr>
      <vt:lpstr>Raspberry Pi Layout</vt:lpstr>
      <vt:lpstr>CODE</vt:lpstr>
      <vt:lpstr>WHY IS SOIL MONITORING IMPORTANT?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Raspberry Pi-Using Soil Moisture System</dc:title>
  <dc:creator>Adeesh Shetty</dc:creator>
  <cp:lastModifiedBy>Adeesh Shetty</cp:lastModifiedBy>
  <cp:revision>2</cp:revision>
  <dcterms:created xsi:type="dcterms:W3CDTF">2022-12-05T10:32:53Z</dcterms:created>
  <dcterms:modified xsi:type="dcterms:W3CDTF">2022-12-06T08:41:53Z</dcterms:modified>
</cp:coreProperties>
</file>